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64" r:id="rId3"/>
    <p:sldId id="263" r:id="rId4"/>
    <p:sldId id="262" r:id="rId5"/>
    <p:sldId id="257" r:id="rId6"/>
    <p:sldId id="258" r:id="rId7"/>
    <p:sldId id="259" r:id="rId8"/>
    <p:sldId id="260" r:id="rId9"/>
    <p:sldId id="261" r:id="rId10"/>
    <p:sldId id="265" r:id="rId11"/>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34" autoAdjust="0"/>
    <p:restoredTop sz="94662" autoAdjust="0"/>
  </p:normalViewPr>
  <p:slideViewPr>
    <p:cSldViewPr>
      <p:cViewPr varScale="1">
        <p:scale>
          <a:sx n="86" d="100"/>
          <a:sy n="86" d="100"/>
        </p:scale>
        <p:origin x="-1494" y="-90"/>
      </p:cViewPr>
      <p:guideLst>
        <p:guide orient="horz" pos="2160"/>
        <p:guide pos="2880"/>
      </p:guideLst>
    </p:cSldViewPr>
  </p:slideViewPr>
  <p:outlineViewPr>
    <p:cViewPr>
      <p:scale>
        <a:sx n="33" d="100"/>
        <a:sy n="33" d="100"/>
      </p:scale>
      <p:origin x="0" y="0"/>
    </p:cViewPr>
  </p:outlin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bg>
      <p:bgRef idx="1002">
        <a:schemeClr val="bg2"/>
      </p:bgRef>
    </p:bg>
    <p:spTree>
      <p:nvGrpSpPr>
        <p:cNvPr id="1" name=""/>
        <p:cNvGrpSpPr/>
        <p:nvPr/>
      </p:nvGrpSpPr>
      <p:grpSpPr>
        <a:xfrm>
          <a:off x="0" y="0"/>
          <a:ext cx="0" cy="0"/>
          <a:chOff x="0" y="0"/>
          <a:chExt cx="0" cy="0"/>
        </a:xfrm>
      </p:grpSpPr>
      <p:sp>
        <p:nvSpPr>
          <p:cNvPr id="7" name="Полилиния 6"/>
          <p:cNvSpPr>
            <a:spLocks/>
          </p:cNvSpPr>
          <p:nvPr/>
        </p:nvSpPr>
        <p:spPr bwMode="auto">
          <a:xfrm>
            <a:off x="0" y="4752126"/>
            <a:ext cx="9144000" cy="2112962"/>
          </a:xfrm>
          <a:custGeom>
            <a:avLst>
              <a:gd name="A1" fmla="val 0"/>
              <a:gd name="A2" fmla="val 0"/>
              <a:gd name="A3" fmla="val 0"/>
              <a:gd name="A4" fmla="val 0"/>
              <a:gd name="A5" fmla="val 0"/>
              <a:gd name="A6" fmla="val 0"/>
              <a:gd name="A7" fmla="val 0"/>
              <a:gd name="A8" fmla="val 0"/>
            </a:avLst>
            <a:gdLst/>
            <a:ahLst/>
            <a:cxnLst>
              <a:cxn ang="0">
                <a:pos x="0" y="1066"/>
              </a:cxn>
              <a:cxn ang="0">
                <a:pos x="0" y="1331"/>
              </a:cxn>
              <a:cxn ang="0">
                <a:pos x="5760" y="1331"/>
              </a:cxn>
              <a:cxn ang="0">
                <a:pos x="5760" y="0"/>
              </a:cxn>
              <a:cxn ang="0">
                <a:pos x="0" y="1066"/>
              </a:cxn>
            </a:cxnLst>
            <a:rect l="0" t="0" r="0" b="0"/>
            <a:pathLst>
              <a:path w="5760" h="1331">
                <a:moveTo>
                  <a:pt x="0" y="1066"/>
                </a:moveTo>
                <a:lnTo>
                  <a:pt x="0" y="1331"/>
                </a:lnTo>
                <a:lnTo>
                  <a:pt x="5760" y="1331"/>
                </a:lnTo>
                <a:lnTo>
                  <a:pt x="5760" y="0"/>
                </a:lnTo>
                <a:cubicBezTo>
                  <a:pt x="3220" y="1206"/>
                  <a:pt x="2250" y="1146"/>
                  <a:pt x="0" y="1066"/>
                </a:cubicBezTo>
                <a:close/>
              </a:path>
            </a:pathLst>
          </a:custGeom>
          <a:solidFill>
            <a:schemeClr val="bg1">
              <a:tint val="80000"/>
              <a:satMod val="200000"/>
              <a:alpha val="45000"/>
            </a:schemeClr>
          </a:solidFill>
          <a:ln w="9525" cap="flat" cmpd="sng" algn="ctr">
            <a:noFill/>
            <a:prstDash val="solid"/>
            <a:round/>
            <a:headEnd type="none" w="med" len="med"/>
            <a:tailEnd type="none" w="med" len="med"/>
          </a:ln>
          <a:effectLst>
            <a:outerShdw blurRad="50800" dist="44450" dir="16200000" algn="ctr" rotWithShape="0">
              <a:prstClr val="black">
                <a:alpha val="35000"/>
              </a:prstClr>
            </a:outerShdw>
          </a:effectLst>
        </p:spPr>
        <p:txBody>
          <a:bodyPr vert="horz" wrap="square" lIns="91440" tIns="45720" rIns="91440" bIns="45720" anchor="t" compatLnSpc="1"/>
          <a:lstStyle/>
          <a:p>
            <a:endParaRPr kumimoji="0" lang="en-US"/>
          </a:p>
        </p:txBody>
      </p:sp>
      <p:sp>
        <p:nvSpPr>
          <p:cNvPr id="8" name="Полилиния 7"/>
          <p:cNvSpPr>
            <a:spLocks/>
          </p:cNvSpPr>
          <p:nvPr/>
        </p:nvSpPr>
        <p:spPr bwMode="auto">
          <a:xfrm>
            <a:off x="6105525" y="0"/>
            <a:ext cx="3038475" cy="6858000"/>
          </a:xfrm>
          <a:custGeom>
            <a:avLst/>
            <a:gdLst>
              <a:gd name="connsiteX0" fmla="*/ 1914 w 1914"/>
              <a:gd name="connsiteY0" fmla="*/ 9 h 4329"/>
              <a:gd name="connsiteX1" fmla="*/ 1914 w 1914"/>
              <a:gd name="connsiteY1" fmla="*/ 4329 h 4329"/>
              <a:gd name="connsiteX2" fmla="*/ 204 w 1914"/>
              <a:gd name="connsiteY2" fmla="*/ 4327 h 4329"/>
              <a:gd name="connsiteX3" fmla="*/ 0 w 1914"/>
              <a:gd name="connsiteY3" fmla="*/ 0 h 4329"/>
              <a:gd name="connsiteX4" fmla="*/ 1914 w 1914"/>
              <a:gd name="connsiteY4" fmla="*/ 9 h 43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4" h="4329">
                <a:moveTo>
                  <a:pt x="1914" y="9"/>
                </a:moveTo>
                <a:lnTo>
                  <a:pt x="1914" y="4329"/>
                </a:lnTo>
                <a:lnTo>
                  <a:pt x="204" y="4327"/>
                </a:lnTo>
                <a:cubicBezTo>
                  <a:pt x="1288" y="3574"/>
                  <a:pt x="1608" y="1590"/>
                  <a:pt x="0" y="0"/>
                </a:cubicBezTo>
                <a:lnTo>
                  <a:pt x="1914" y="9"/>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endParaRPr kumimoji="0" lang="en-US"/>
          </a:p>
        </p:txBody>
      </p:sp>
      <p:sp>
        <p:nvSpPr>
          <p:cNvPr id="9" name="Заголовок 8"/>
          <p:cNvSpPr>
            <a:spLocks noGrp="1"/>
          </p:cNvSpPr>
          <p:nvPr>
            <p:ph type="ctrTitle"/>
          </p:nvPr>
        </p:nvSpPr>
        <p:spPr>
          <a:xfrm>
            <a:off x="429064" y="3337560"/>
            <a:ext cx="6480048" cy="2301240"/>
          </a:xfrm>
        </p:spPr>
        <p:txBody>
          <a:bodyPr rIns="45720" anchor="t"/>
          <a:lstStyle>
            <a:lvl1pPr algn="r">
              <a:defRPr lang="en-US" b="1" cap="all" baseline="0" dirty="0">
                <a:ln w="5000" cmpd="sng">
                  <a:solidFill>
                    <a:schemeClr val="accent1">
                      <a:tint val="80000"/>
                      <a:shade val="99000"/>
                      <a:satMod val="500000"/>
                    </a:schemeClr>
                  </a:solidFill>
                  <a:prstDash val="solid"/>
                </a:ln>
                <a:gradFill>
                  <a:gsLst>
                    <a:gs pos="0">
                      <a:schemeClr val="accent1">
                        <a:tint val="63000"/>
                        <a:satMod val="255000"/>
                      </a:schemeClr>
                    </a:gs>
                    <a:gs pos="9000">
                      <a:schemeClr val="accent1">
                        <a:tint val="63000"/>
                        <a:satMod val="255000"/>
                      </a:schemeClr>
                    </a:gs>
                    <a:gs pos="53000">
                      <a:schemeClr val="accent1">
                        <a:shade val="60000"/>
                        <a:satMod val="100000"/>
                      </a:schemeClr>
                    </a:gs>
                    <a:gs pos="90000">
                      <a:schemeClr val="accent1">
                        <a:tint val="63000"/>
                        <a:satMod val="255000"/>
                      </a:schemeClr>
                    </a:gs>
                    <a:gs pos="100000">
                      <a:schemeClr val="accent1">
                        <a:tint val="63000"/>
                        <a:satMod val="255000"/>
                      </a:schemeClr>
                    </a:gs>
                  </a:gsLst>
                  <a:lin ang="5400000"/>
                </a:gradFill>
                <a:effectLst>
                  <a:outerShdw blurRad="50800" dist="38100" dir="5400000" algn="t" rotWithShape="0">
                    <a:prstClr val="black">
                      <a:alpha val="50000"/>
                    </a:prstClr>
                  </a:outerShdw>
                </a:effectLst>
              </a:defRPr>
            </a:lvl1pPr>
          </a:lstStyle>
          <a:p>
            <a:r>
              <a:rPr kumimoji="0" lang="ru-RU" smtClean="0"/>
              <a:t>Образец заголовка</a:t>
            </a:r>
            <a:endParaRPr kumimoji="0" lang="en-US"/>
          </a:p>
        </p:txBody>
      </p:sp>
      <p:sp>
        <p:nvSpPr>
          <p:cNvPr id="17" name="Подзаголовок 16"/>
          <p:cNvSpPr>
            <a:spLocks noGrp="1"/>
          </p:cNvSpPr>
          <p:nvPr>
            <p:ph type="subTitle" idx="1"/>
          </p:nvPr>
        </p:nvSpPr>
        <p:spPr>
          <a:xfrm>
            <a:off x="433050" y="1544812"/>
            <a:ext cx="6480048" cy="1752600"/>
          </a:xfrm>
        </p:spPr>
        <p:txBody>
          <a:bodyPr tIns="0" rIns="45720" bIns="0" anchor="b">
            <a:normAutofit/>
          </a:bodyPr>
          <a:lstStyle>
            <a:lvl1pPr marL="0" indent="0" algn="r">
              <a:buNone/>
              <a:defRPr sz="2000">
                <a:solidFill>
                  <a:schemeClr val="tx1"/>
                </a:solidFill>
                <a:effectLst/>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ru-RU" smtClean="0"/>
              <a:t>Образец подзаголовка</a:t>
            </a:r>
            <a:endParaRPr kumimoji="0" lang="en-US"/>
          </a:p>
        </p:txBody>
      </p:sp>
      <p:sp>
        <p:nvSpPr>
          <p:cNvPr id="30" name="Дата 29"/>
          <p:cNvSpPr>
            <a:spLocks noGrp="1"/>
          </p:cNvSpPr>
          <p:nvPr>
            <p:ph type="dt" sz="half" idx="10"/>
          </p:nvPr>
        </p:nvSpPr>
        <p:spPr/>
        <p:txBody>
          <a:bodyPr/>
          <a:lstStyle/>
          <a:p>
            <a:fld id="{0143AE6A-F759-4638-BCE0-A53BD9203024}" type="datetimeFigureOut">
              <a:rPr lang="ru-RU" smtClean="0"/>
              <a:pPr/>
              <a:t>12.04.2020</a:t>
            </a:fld>
            <a:endParaRPr lang="ru-RU"/>
          </a:p>
        </p:txBody>
      </p:sp>
      <p:sp>
        <p:nvSpPr>
          <p:cNvPr id="19" name="Нижний колонтитул 18"/>
          <p:cNvSpPr>
            <a:spLocks noGrp="1"/>
          </p:cNvSpPr>
          <p:nvPr>
            <p:ph type="ftr" sz="quarter" idx="11"/>
          </p:nvPr>
        </p:nvSpPr>
        <p:spPr/>
        <p:txBody>
          <a:bodyPr/>
          <a:lstStyle/>
          <a:p>
            <a:endParaRPr lang="ru-RU"/>
          </a:p>
        </p:txBody>
      </p:sp>
      <p:sp>
        <p:nvSpPr>
          <p:cNvPr id="27" name="Номер слайда 26"/>
          <p:cNvSpPr>
            <a:spLocks noGrp="1"/>
          </p:cNvSpPr>
          <p:nvPr>
            <p:ph type="sldNum" sz="quarter" idx="12"/>
          </p:nvPr>
        </p:nvSpPr>
        <p:spPr/>
        <p:txBody>
          <a:bodyPr/>
          <a:lstStyle/>
          <a:p>
            <a:fld id="{859644CD-FDF9-4970-AE23-019357244680}" type="slidenum">
              <a:rPr lang="ru-RU" smtClean="0"/>
              <a:pPr/>
              <a:t>‹#›</a:t>
            </a:fld>
            <a:endParaRPr lang="ru-RU"/>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0143AE6A-F759-4638-BCE0-A53BD9203024}" type="datetimeFigureOut">
              <a:rPr lang="ru-RU" smtClean="0"/>
              <a:pPr/>
              <a:t>12.04.2020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859644CD-FDF9-4970-AE23-019357244680}"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0143AE6A-F759-4638-BCE0-A53BD9203024}" type="datetimeFigureOut">
              <a:rPr lang="ru-RU" smtClean="0"/>
              <a:pPr/>
              <a:t>12.04.2020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859644CD-FDF9-4970-AE23-019357244680}"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lgn="l">
              <a:defRPr/>
            </a:lvl1pPr>
          </a:lstStyle>
          <a:p>
            <a:r>
              <a:rPr kumimoji="0" lang="ru-RU" smtClean="0"/>
              <a:t>Образец заголовка</a:t>
            </a:r>
            <a:endParaRPr kumimoji="0" lang="en-US"/>
          </a:p>
        </p:txBody>
      </p:sp>
      <p:sp>
        <p:nvSpPr>
          <p:cNvPr id="3" name="Объект 2"/>
          <p:cNvSpPr>
            <a:spLocks noGrp="1"/>
          </p:cNvSpPr>
          <p:nvPr>
            <p:ph idx="1"/>
          </p:nvPr>
        </p:nvSpPr>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0143AE6A-F759-4638-BCE0-A53BD9203024}" type="datetimeFigureOut">
              <a:rPr lang="ru-RU" smtClean="0"/>
              <a:pPr/>
              <a:t>12.04.2020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859644CD-FDF9-4970-AE23-019357244680}"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bg>
      <p:bgRef idx="1002">
        <a:schemeClr val="bg2"/>
      </p:bgRef>
    </p:bg>
    <p:spTree>
      <p:nvGrpSpPr>
        <p:cNvPr id="1" name=""/>
        <p:cNvGrpSpPr/>
        <p:nvPr/>
      </p:nvGrpSpPr>
      <p:grpSpPr>
        <a:xfrm>
          <a:off x="0" y="0"/>
          <a:ext cx="0" cy="0"/>
          <a:chOff x="0" y="0"/>
          <a:chExt cx="0" cy="0"/>
        </a:xfrm>
      </p:grpSpPr>
      <p:sp>
        <p:nvSpPr>
          <p:cNvPr id="7" name="Полилиния 6"/>
          <p:cNvSpPr>
            <a:spLocks/>
          </p:cNvSpPr>
          <p:nvPr/>
        </p:nvSpPr>
        <p:spPr bwMode="auto">
          <a:xfrm>
            <a:off x="0" y="4752126"/>
            <a:ext cx="9144000" cy="2112962"/>
          </a:xfrm>
          <a:custGeom>
            <a:avLst>
              <a:gd name="A1" fmla="val 0"/>
              <a:gd name="A2" fmla="val 0"/>
              <a:gd name="A3" fmla="val 0"/>
              <a:gd name="A4" fmla="val 0"/>
              <a:gd name="A5" fmla="val 0"/>
              <a:gd name="A6" fmla="val 0"/>
              <a:gd name="A7" fmla="val 0"/>
              <a:gd name="A8" fmla="val 0"/>
            </a:avLst>
            <a:gdLst/>
            <a:ahLst/>
            <a:cxnLst>
              <a:cxn ang="0">
                <a:pos x="0" y="1066"/>
              </a:cxn>
              <a:cxn ang="0">
                <a:pos x="0" y="1331"/>
              </a:cxn>
              <a:cxn ang="0">
                <a:pos x="5760" y="1331"/>
              </a:cxn>
              <a:cxn ang="0">
                <a:pos x="5760" y="0"/>
              </a:cxn>
              <a:cxn ang="0">
                <a:pos x="0" y="1066"/>
              </a:cxn>
            </a:cxnLst>
            <a:rect l="0" t="0" r="0" b="0"/>
            <a:pathLst>
              <a:path w="5760" h="1331">
                <a:moveTo>
                  <a:pt x="0" y="1066"/>
                </a:moveTo>
                <a:lnTo>
                  <a:pt x="0" y="1331"/>
                </a:lnTo>
                <a:lnTo>
                  <a:pt x="5760" y="1331"/>
                </a:lnTo>
                <a:lnTo>
                  <a:pt x="5760" y="0"/>
                </a:lnTo>
                <a:cubicBezTo>
                  <a:pt x="3220" y="1206"/>
                  <a:pt x="2250" y="1146"/>
                  <a:pt x="0" y="1066"/>
                </a:cubicBezTo>
                <a:close/>
              </a:path>
            </a:pathLst>
          </a:custGeom>
          <a:solidFill>
            <a:schemeClr val="bg1">
              <a:tint val="80000"/>
              <a:satMod val="200000"/>
              <a:alpha val="45000"/>
            </a:schemeClr>
          </a:solidFill>
          <a:ln w="9525" cap="flat" cmpd="sng" algn="ctr">
            <a:noFill/>
            <a:prstDash val="solid"/>
            <a:round/>
            <a:headEnd type="none" w="med" len="med"/>
            <a:tailEnd type="none" w="med" len="med"/>
          </a:ln>
          <a:effectLst>
            <a:outerShdw blurRad="50800" dist="44450" dir="16200000" algn="ctr" rotWithShape="0">
              <a:prstClr val="black">
                <a:alpha val="35000"/>
              </a:prstClr>
            </a:outerShdw>
          </a:effectLst>
        </p:spPr>
        <p:txBody>
          <a:bodyPr vert="horz" wrap="square" lIns="91440" tIns="45720" rIns="91440" bIns="45720" anchor="t" compatLnSpc="1"/>
          <a:lstStyle/>
          <a:p>
            <a:endParaRPr kumimoji="0" lang="en-US"/>
          </a:p>
        </p:txBody>
      </p:sp>
      <p:sp>
        <p:nvSpPr>
          <p:cNvPr id="9" name="Полилиния 8"/>
          <p:cNvSpPr>
            <a:spLocks/>
          </p:cNvSpPr>
          <p:nvPr/>
        </p:nvSpPr>
        <p:spPr bwMode="auto">
          <a:xfrm>
            <a:off x="6105525" y="0"/>
            <a:ext cx="3038475" cy="6858000"/>
          </a:xfrm>
          <a:custGeom>
            <a:avLst/>
            <a:gdLst>
              <a:gd name="connsiteX0" fmla="*/ 1914 w 1914"/>
              <a:gd name="connsiteY0" fmla="*/ 9 h 4329"/>
              <a:gd name="connsiteX1" fmla="*/ 1914 w 1914"/>
              <a:gd name="connsiteY1" fmla="*/ 4329 h 4329"/>
              <a:gd name="connsiteX2" fmla="*/ 204 w 1914"/>
              <a:gd name="connsiteY2" fmla="*/ 4327 h 4329"/>
              <a:gd name="connsiteX3" fmla="*/ 0 w 1914"/>
              <a:gd name="connsiteY3" fmla="*/ 0 h 4329"/>
              <a:gd name="connsiteX4" fmla="*/ 1914 w 1914"/>
              <a:gd name="connsiteY4" fmla="*/ 9 h 43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4" h="4329">
                <a:moveTo>
                  <a:pt x="1914" y="9"/>
                </a:moveTo>
                <a:lnTo>
                  <a:pt x="1914" y="4329"/>
                </a:lnTo>
                <a:lnTo>
                  <a:pt x="204" y="4327"/>
                </a:lnTo>
                <a:cubicBezTo>
                  <a:pt x="1288" y="3574"/>
                  <a:pt x="1608" y="1590"/>
                  <a:pt x="0" y="0"/>
                </a:cubicBezTo>
                <a:lnTo>
                  <a:pt x="1914" y="9"/>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endParaRPr kumimoji="0" lang="en-US"/>
          </a:p>
        </p:txBody>
      </p:sp>
      <p:sp>
        <p:nvSpPr>
          <p:cNvPr id="2" name="Заголовок 1"/>
          <p:cNvSpPr>
            <a:spLocks noGrp="1"/>
          </p:cNvSpPr>
          <p:nvPr>
            <p:ph type="title"/>
          </p:nvPr>
        </p:nvSpPr>
        <p:spPr>
          <a:xfrm>
            <a:off x="685800" y="3583837"/>
            <a:ext cx="6629400" cy="1826363"/>
          </a:xfrm>
        </p:spPr>
        <p:txBody>
          <a:bodyPr tIns="0" bIns="0" anchor="t"/>
          <a:lstStyle>
            <a:lvl1pPr algn="l">
              <a:buNone/>
              <a:defRPr sz="4200" b="1" cap="none" baseline="0">
                <a:ln w="5000" cmpd="sng">
                  <a:solidFill>
                    <a:schemeClr val="accent1">
                      <a:tint val="80000"/>
                      <a:shade val="99000"/>
                      <a:satMod val="500000"/>
                    </a:schemeClr>
                  </a:solidFill>
                  <a:prstDash val="solid"/>
                </a:ln>
                <a:gradFill>
                  <a:gsLst>
                    <a:gs pos="0">
                      <a:schemeClr val="accent1">
                        <a:tint val="63000"/>
                        <a:satMod val="255000"/>
                      </a:schemeClr>
                    </a:gs>
                    <a:gs pos="9000">
                      <a:schemeClr val="accent1">
                        <a:tint val="63000"/>
                        <a:satMod val="255000"/>
                      </a:schemeClr>
                    </a:gs>
                    <a:gs pos="53000">
                      <a:schemeClr val="accent1">
                        <a:shade val="60000"/>
                        <a:satMod val="100000"/>
                      </a:schemeClr>
                    </a:gs>
                    <a:gs pos="90000">
                      <a:schemeClr val="accent1">
                        <a:tint val="63000"/>
                        <a:satMod val="255000"/>
                      </a:schemeClr>
                    </a:gs>
                    <a:gs pos="100000">
                      <a:schemeClr val="accent1">
                        <a:tint val="63000"/>
                        <a:satMod val="255000"/>
                      </a:schemeClr>
                    </a:gs>
                  </a:gsLst>
                  <a:lin ang="5400000"/>
                </a:gradFill>
                <a:effectLst>
                  <a:outerShdw blurRad="50800" dist="38100" dir="5400000" algn="t" rotWithShape="0">
                    <a:prstClr val="black">
                      <a:alpha val="50000"/>
                    </a:prstClr>
                  </a:outerShdw>
                </a:effectLst>
              </a:defRPr>
            </a:lvl1pPr>
          </a:lstStyle>
          <a:p>
            <a:r>
              <a:rPr kumimoji="0" lang="ru-RU" smtClean="0"/>
              <a:t>Образец заголовка</a:t>
            </a:r>
            <a:endParaRPr kumimoji="0" lang="en-US"/>
          </a:p>
        </p:txBody>
      </p:sp>
      <p:sp>
        <p:nvSpPr>
          <p:cNvPr id="3" name="Текст 2"/>
          <p:cNvSpPr>
            <a:spLocks noGrp="1"/>
          </p:cNvSpPr>
          <p:nvPr>
            <p:ph type="body" idx="1"/>
          </p:nvPr>
        </p:nvSpPr>
        <p:spPr>
          <a:xfrm>
            <a:off x="685800" y="2485800"/>
            <a:ext cx="6629400" cy="1066688"/>
          </a:xfrm>
        </p:spPr>
        <p:txBody>
          <a:bodyPr lIns="45720" tIns="0" rIns="45720" bIns="0" anchor="b"/>
          <a:lstStyle>
            <a:lvl1pPr marL="0" indent="0" algn="l">
              <a:buNone/>
              <a:defRPr sz="2000">
                <a:solidFill>
                  <a:schemeClr val="tx1"/>
                </a:solidFill>
                <a:effectLst/>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ru-RU" smtClean="0"/>
              <a:t>Образец текста</a:t>
            </a:r>
          </a:p>
        </p:txBody>
      </p:sp>
      <p:sp>
        <p:nvSpPr>
          <p:cNvPr id="4" name="Дата 3"/>
          <p:cNvSpPr>
            <a:spLocks noGrp="1"/>
          </p:cNvSpPr>
          <p:nvPr>
            <p:ph type="dt" sz="half" idx="10"/>
          </p:nvPr>
        </p:nvSpPr>
        <p:spPr/>
        <p:txBody>
          <a:bodyPr/>
          <a:lstStyle/>
          <a:p>
            <a:fld id="{0143AE6A-F759-4638-BCE0-A53BD9203024}" type="datetimeFigureOut">
              <a:rPr lang="ru-RU" smtClean="0"/>
              <a:pPr/>
              <a:t>12.04.2020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859644CD-FDF9-4970-AE23-019357244680}" type="slidenum">
              <a:rPr lang="ru-RU" smtClean="0"/>
              <a:pPr/>
              <a:t>‹#›</a:t>
            </a:fld>
            <a:endParaRPr lang="ru-RU"/>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7467600" cy="1143000"/>
          </a:xfrm>
        </p:spPr>
        <p:txBody>
          <a:bodyPr/>
          <a:lstStyle/>
          <a:p>
            <a:r>
              <a:rPr kumimoji="0" lang="ru-RU" smtClean="0"/>
              <a:t>Образец заголовка</a:t>
            </a:r>
            <a:endParaRPr kumimoji="0" lang="en-US"/>
          </a:p>
        </p:txBody>
      </p:sp>
      <p:sp>
        <p:nvSpPr>
          <p:cNvPr id="3" name="Объект 2"/>
          <p:cNvSpPr>
            <a:spLocks noGrp="1"/>
          </p:cNvSpPr>
          <p:nvPr>
            <p:ph sz="half" idx="1"/>
          </p:nvPr>
        </p:nvSpPr>
        <p:spPr>
          <a:xfrm>
            <a:off x="457200" y="1600200"/>
            <a:ext cx="3657600" cy="4525963"/>
          </a:xfrm>
        </p:spPr>
        <p:txBody>
          <a:bodyPr/>
          <a:lstStyle>
            <a:lvl1pPr>
              <a:defRPr sz="2600"/>
            </a:lvl1pPr>
            <a:lvl2pPr>
              <a:defRPr sz="22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Объект 3"/>
          <p:cNvSpPr>
            <a:spLocks noGrp="1"/>
          </p:cNvSpPr>
          <p:nvPr>
            <p:ph sz="half" idx="2"/>
          </p:nvPr>
        </p:nvSpPr>
        <p:spPr>
          <a:xfrm>
            <a:off x="4267200" y="1600200"/>
            <a:ext cx="3657600" cy="4525963"/>
          </a:xfrm>
        </p:spPr>
        <p:txBody>
          <a:bodyPr/>
          <a:lstStyle>
            <a:lvl1pPr>
              <a:defRPr sz="2600"/>
            </a:lvl1pPr>
            <a:lvl2pPr>
              <a:defRPr sz="22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p>
            <a:fld id="{0143AE6A-F759-4638-BCE0-A53BD9203024}" type="datetimeFigureOut">
              <a:rPr lang="ru-RU" smtClean="0"/>
              <a:pPr/>
              <a:t>12.04.2020</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859644CD-FDF9-4970-AE23-019357244680}"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8229600" cy="1143000"/>
          </a:xfrm>
        </p:spPr>
        <p:txBody>
          <a:bodyPr anchor="ctr"/>
          <a:lstStyle>
            <a:lvl1pPr>
              <a:defRPr/>
            </a:lvl1pPr>
          </a:lstStyle>
          <a:p>
            <a:r>
              <a:rPr kumimoji="0" lang="ru-RU" smtClean="0"/>
              <a:t>Образец заголовка</a:t>
            </a:r>
            <a:endParaRPr kumimoji="0" lang="en-US"/>
          </a:p>
        </p:txBody>
      </p:sp>
      <p:sp>
        <p:nvSpPr>
          <p:cNvPr id="3" name="Текст 2"/>
          <p:cNvSpPr>
            <a:spLocks noGrp="1"/>
          </p:cNvSpPr>
          <p:nvPr>
            <p:ph type="body" idx="1"/>
          </p:nvPr>
        </p:nvSpPr>
        <p:spPr>
          <a:xfrm>
            <a:off x="457200" y="5486400"/>
            <a:ext cx="4040188" cy="838200"/>
          </a:xfrm>
        </p:spPr>
        <p:txBody>
          <a:bodyPr anchor="t"/>
          <a:lstStyle>
            <a:lvl1pPr marL="0" indent="0">
              <a:buNone/>
              <a:defRPr sz="2400" b="1">
                <a:solidFill>
                  <a:schemeClr val="accent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4" name="Текст 3"/>
          <p:cNvSpPr>
            <a:spLocks noGrp="1"/>
          </p:cNvSpPr>
          <p:nvPr>
            <p:ph type="body" sz="half" idx="3"/>
          </p:nvPr>
        </p:nvSpPr>
        <p:spPr>
          <a:xfrm>
            <a:off x="4645025" y="5486400"/>
            <a:ext cx="4041775" cy="838200"/>
          </a:xfrm>
        </p:spPr>
        <p:txBody>
          <a:bodyPr anchor="t"/>
          <a:lstStyle>
            <a:lvl1pPr marL="0" indent="0">
              <a:buNone/>
              <a:defRPr sz="2400" b="1">
                <a:solidFill>
                  <a:schemeClr val="accent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5" name="Объект 4"/>
          <p:cNvSpPr>
            <a:spLocks noGrp="1"/>
          </p:cNvSpPr>
          <p:nvPr>
            <p:ph sz="quarter" idx="2"/>
          </p:nvPr>
        </p:nvSpPr>
        <p:spPr>
          <a:xfrm>
            <a:off x="457200" y="1516912"/>
            <a:ext cx="4040188"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6" name="Объект 5"/>
          <p:cNvSpPr>
            <a:spLocks noGrp="1"/>
          </p:cNvSpPr>
          <p:nvPr>
            <p:ph sz="quarter" idx="4"/>
          </p:nvPr>
        </p:nvSpPr>
        <p:spPr>
          <a:xfrm>
            <a:off x="4645025" y="1516912"/>
            <a:ext cx="4041775"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7" name="Дата 6"/>
          <p:cNvSpPr>
            <a:spLocks noGrp="1"/>
          </p:cNvSpPr>
          <p:nvPr>
            <p:ph type="dt" sz="half" idx="10"/>
          </p:nvPr>
        </p:nvSpPr>
        <p:spPr/>
        <p:txBody>
          <a:bodyPr/>
          <a:lstStyle/>
          <a:p>
            <a:fld id="{0143AE6A-F759-4638-BCE0-A53BD9203024}" type="datetimeFigureOut">
              <a:rPr lang="ru-RU" smtClean="0"/>
              <a:pPr/>
              <a:t>12.04.2020</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859644CD-FDF9-4970-AE23-019357244680}" type="slidenum">
              <a:rPr lang="ru-RU" smtClean="0"/>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320"/>
            <a:ext cx="7470648" cy="1143000"/>
          </a:xfrm>
        </p:spPr>
        <p:txBody>
          <a:bodyPr anchor="ctr"/>
          <a:lstStyle>
            <a:lvl1pPr algn="l">
              <a:defRPr sz="4600"/>
            </a:lvl1pPr>
          </a:lstStyle>
          <a:p>
            <a:r>
              <a:rPr kumimoji="0" lang="ru-RU" smtClean="0"/>
              <a:t>Образец заголовка</a:t>
            </a:r>
            <a:endParaRPr kumimoji="0" lang="en-US"/>
          </a:p>
        </p:txBody>
      </p:sp>
      <p:sp>
        <p:nvSpPr>
          <p:cNvPr id="7" name="Дата 6"/>
          <p:cNvSpPr>
            <a:spLocks noGrp="1"/>
          </p:cNvSpPr>
          <p:nvPr>
            <p:ph type="dt" sz="half" idx="10"/>
          </p:nvPr>
        </p:nvSpPr>
        <p:spPr/>
        <p:txBody>
          <a:bodyPr/>
          <a:lstStyle/>
          <a:p>
            <a:fld id="{0143AE6A-F759-4638-BCE0-A53BD9203024}" type="datetimeFigureOut">
              <a:rPr lang="ru-RU" smtClean="0"/>
              <a:pPr/>
              <a:t>12.04.2020</a:t>
            </a:fld>
            <a:endParaRPr lang="ru-RU"/>
          </a:p>
        </p:txBody>
      </p:sp>
      <p:sp>
        <p:nvSpPr>
          <p:cNvPr id="8" name="Номер слайда 7"/>
          <p:cNvSpPr>
            <a:spLocks noGrp="1"/>
          </p:cNvSpPr>
          <p:nvPr>
            <p:ph type="sldNum" sz="quarter" idx="11"/>
          </p:nvPr>
        </p:nvSpPr>
        <p:spPr/>
        <p:txBody>
          <a:bodyPr/>
          <a:lstStyle/>
          <a:p>
            <a:fld id="{859644CD-FDF9-4970-AE23-019357244680}" type="slidenum">
              <a:rPr lang="ru-RU" smtClean="0"/>
              <a:pPr/>
              <a:t>‹#›</a:t>
            </a:fld>
            <a:endParaRPr lang="ru-RU"/>
          </a:p>
        </p:txBody>
      </p:sp>
      <p:sp>
        <p:nvSpPr>
          <p:cNvPr id="9" name="Нижний колонтитул 8"/>
          <p:cNvSpPr>
            <a:spLocks noGrp="1"/>
          </p:cNvSpPr>
          <p:nvPr>
            <p:ph type="ftr" sz="quarter" idx="12"/>
          </p:nvPr>
        </p:nvSpPr>
        <p:spPr/>
        <p:txBody>
          <a:bodyPr/>
          <a:lstStyle/>
          <a:p>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0143AE6A-F759-4638-BCE0-A53BD9203024}" type="datetimeFigureOut">
              <a:rPr lang="ru-RU" smtClean="0"/>
              <a:pPr/>
              <a:t>12.04.2020</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859644CD-FDF9-4970-AE23-019357244680}"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1185528"/>
            <a:ext cx="3200400" cy="730250"/>
          </a:xfrm>
        </p:spPr>
        <p:txBody>
          <a:bodyPr tIns="0" bIns="0" anchor="t"/>
          <a:lstStyle>
            <a:lvl1pPr algn="l">
              <a:buNone/>
              <a:defRPr sz="1800" b="1">
                <a:solidFill>
                  <a:schemeClr val="accent1"/>
                </a:solidFill>
              </a:defRPr>
            </a:lvl1pPr>
          </a:lstStyle>
          <a:p>
            <a:r>
              <a:rPr kumimoji="0" lang="ru-RU" smtClean="0"/>
              <a:t>Образец заголовка</a:t>
            </a:r>
            <a:endParaRPr kumimoji="0" lang="en-US"/>
          </a:p>
        </p:txBody>
      </p:sp>
      <p:sp>
        <p:nvSpPr>
          <p:cNvPr id="3" name="Текст 2"/>
          <p:cNvSpPr>
            <a:spLocks noGrp="1"/>
          </p:cNvSpPr>
          <p:nvPr>
            <p:ph type="body" idx="2"/>
          </p:nvPr>
        </p:nvSpPr>
        <p:spPr>
          <a:xfrm>
            <a:off x="457200" y="214424"/>
            <a:ext cx="2743200" cy="914400"/>
          </a:xfrm>
        </p:spPr>
        <p:txBody>
          <a:bodyPr lIns="45720" tIns="0" rIns="45720" bIns="0" anchor="b"/>
          <a:lstStyle>
            <a:lvl1pPr marL="0" indent="0" algn="l">
              <a:buNone/>
              <a:defRPr sz="1400"/>
            </a:lvl1pPr>
            <a:lvl2pPr>
              <a:buNone/>
              <a:defRPr sz="1200"/>
            </a:lvl2pPr>
            <a:lvl3pPr>
              <a:buNone/>
              <a:defRPr sz="1000"/>
            </a:lvl3pPr>
            <a:lvl4pPr>
              <a:buNone/>
              <a:defRPr sz="900"/>
            </a:lvl4pPr>
            <a:lvl5pPr>
              <a:buNone/>
              <a:defRPr sz="900"/>
            </a:lvl5pPr>
          </a:lstStyle>
          <a:p>
            <a:pPr lvl="0" eaLnBrk="1" latinLnBrk="0" hangingPunct="1"/>
            <a:r>
              <a:rPr kumimoji="0" lang="ru-RU" smtClean="0"/>
              <a:t>Образец текста</a:t>
            </a:r>
          </a:p>
        </p:txBody>
      </p:sp>
      <p:sp>
        <p:nvSpPr>
          <p:cNvPr id="4" name="Объект 3"/>
          <p:cNvSpPr>
            <a:spLocks noGrp="1"/>
          </p:cNvSpPr>
          <p:nvPr>
            <p:ph sz="half" idx="1"/>
          </p:nvPr>
        </p:nvSpPr>
        <p:spPr>
          <a:xfrm>
            <a:off x="457200" y="1981200"/>
            <a:ext cx="7086600" cy="3810000"/>
          </a:xfrm>
        </p:spPr>
        <p:txBody>
          <a:bodyPr/>
          <a:lstStyle>
            <a:lvl1pPr>
              <a:defRPr sz="2800"/>
            </a:lvl1pPr>
            <a:lvl2pPr>
              <a:defRPr sz="2400"/>
            </a:lvl2pPr>
            <a:lvl3pPr>
              <a:defRPr sz="2200"/>
            </a:lvl3pPr>
            <a:lvl4pPr>
              <a:defRPr sz="2000"/>
            </a:lvl4pPr>
            <a:lvl5pPr>
              <a:defRPr sz="20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p>
            <a:fld id="{0143AE6A-F759-4638-BCE0-A53BD9203024}" type="datetimeFigureOut">
              <a:rPr lang="ru-RU" smtClean="0"/>
              <a:pPr/>
              <a:t>12.04.2020</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a:xfrm>
            <a:off x="8156448" y="6422064"/>
            <a:ext cx="762000" cy="365125"/>
          </a:xfrm>
        </p:spPr>
        <p:txBody>
          <a:bodyPr/>
          <a:lstStyle/>
          <a:p>
            <a:fld id="{859644CD-FDF9-4970-AE23-019357244680}"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556732" y="1705709"/>
            <a:ext cx="3053868" cy="1253808"/>
          </a:xfrm>
        </p:spPr>
        <p:txBody>
          <a:bodyPr anchor="b"/>
          <a:lstStyle>
            <a:lvl1pPr algn="l">
              <a:buNone/>
              <a:defRPr sz="2200" b="1">
                <a:solidFill>
                  <a:schemeClr val="accent1"/>
                </a:solidFill>
              </a:defRPr>
            </a:lvl1pPr>
          </a:lstStyle>
          <a:p>
            <a:r>
              <a:rPr kumimoji="0" lang="ru-RU" smtClean="0"/>
              <a:t>Образец заголовка</a:t>
            </a:r>
            <a:endParaRPr kumimoji="0" lang="en-US"/>
          </a:p>
        </p:txBody>
      </p:sp>
      <p:sp>
        <p:nvSpPr>
          <p:cNvPr id="3" name="Рисунок 2"/>
          <p:cNvSpPr>
            <a:spLocks noGrp="1"/>
          </p:cNvSpPr>
          <p:nvPr>
            <p:ph type="pic" idx="1"/>
          </p:nvPr>
        </p:nvSpPr>
        <p:spPr>
          <a:xfrm>
            <a:off x="1065628" y="1019907"/>
            <a:ext cx="4114800" cy="4114800"/>
          </a:xfrm>
          <a:prstGeom prst="ellipse">
            <a:avLst/>
          </a:prstGeom>
          <a:solidFill>
            <a:schemeClr val="bg2">
              <a:shade val="50000"/>
            </a:schemeClr>
          </a:solidFill>
          <a:ln w="50800" cap="flat">
            <a:solidFill>
              <a:schemeClr val="bg2"/>
            </a:solidFill>
            <a:miter lim="800000"/>
          </a:ln>
          <a:effectLst>
            <a:outerShdw blurRad="152000" dist="345000" dir="5400000" sx="-80000" sy="-18000" rotWithShape="0">
              <a:srgbClr val="000000">
                <a:alpha val="25000"/>
              </a:srgbClr>
            </a:outerShdw>
          </a:effectLst>
          <a:scene3d>
            <a:camera prst="orthographicFront"/>
            <a:lightRig rig="contrasting" dir="t">
              <a:rot lat="0" lon="0" rev="2400000"/>
            </a:lightRig>
          </a:scene3d>
          <a:sp3d contourW="7620">
            <a:bevelT w="63500" h="63500"/>
            <a:contourClr>
              <a:schemeClr val="bg2">
                <a:shade val="50000"/>
              </a:schemeClr>
            </a:contourClr>
          </a:sp3d>
        </p:spPr>
        <p:txBody>
          <a:bodyPr/>
          <a:lstStyle>
            <a:lvl1pPr marL="0" indent="0">
              <a:buNone/>
              <a:defRPr sz="3200"/>
            </a:lvl1pPr>
          </a:lstStyle>
          <a:p>
            <a:r>
              <a:rPr kumimoji="0" lang="ru-RU" smtClean="0"/>
              <a:t>Вставка рисунка</a:t>
            </a:r>
            <a:endParaRPr kumimoji="0" lang="en-US" dirty="0"/>
          </a:p>
        </p:txBody>
      </p:sp>
      <p:sp>
        <p:nvSpPr>
          <p:cNvPr id="4" name="Текст 3"/>
          <p:cNvSpPr>
            <a:spLocks noGrp="1"/>
          </p:cNvSpPr>
          <p:nvPr>
            <p:ph type="body" sz="half" idx="2"/>
          </p:nvPr>
        </p:nvSpPr>
        <p:spPr>
          <a:xfrm>
            <a:off x="5556734" y="2998765"/>
            <a:ext cx="3053866" cy="2663482"/>
          </a:xfrm>
        </p:spPr>
        <p:txBody>
          <a:bodyPr lIns="45720" rIns="45720"/>
          <a:lstStyle>
            <a:lvl1pPr marL="0" indent="0">
              <a:buFontTx/>
              <a:buNone/>
              <a:defRPr sz="12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ru-RU" smtClean="0"/>
              <a:t>Образец текста</a:t>
            </a:r>
          </a:p>
        </p:txBody>
      </p:sp>
      <p:sp>
        <p:nvSpPr>
          <p:cNvPr id="5" name="Дата 4"/>
          <p:cNvSpPr>
            <a:spLocks noGrp="1"/>
          </p:cNvSpPr>
          <p:nvPr>
            <p:ph type="dt" sz="half" idx="10"/>
          </p:nvPr>
        </p:nvSpPr>
        <p:spPr>
          <a:xfrm>
            <a:off x="457200" y="6422064"/>
            <a:ext cx="2133600" cy="365125"/>
          </a:xfrm>
        </p:spPr>
        <p:txBody>
          <a:bodyPr/>
          <a:lstStyle/>
          <a:p>
            <a:fld id="{0143AE6A-F759-4638-BCE0-A53BD9203024}" type="datetimeFigureOut">
              <a:rPr lang="ru-RU" smtClean="0"/>
              <a:pPr/>
              <a:t>12.04.2020</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859644CD-FDF9-4970-AE23-019357244680}" type="slidenum">
              <a:rPr lang="ru-RU" smtClean="0"/>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12" name="Полилиния 11"/>
          <p:cNvSpPr>
            <a:spLocks/>
          </p:cNvSpPr>
          <p:nvPr/>
        </p:nvSpPr>
        <p:spPr bwMode="auto">
          <a:xfrm>
            <a:off x="0" y="4752126"/>
            <a:ext cx="9144000" cy="2112962"/>
          </a:xfrm>
          <a:custGeom>
            <a:avLst>
              <a:gd name="A1" fmla="val 0"/>
              <a:gd name="A2" fmla="val 0"/>
              <a:gd name="A3" fmla="val 0"/>
              <a:gd name="A4" fmla="val 0"/>
              <a:gd name="A5" fmla="val 0"/>
              <a:gd name="A6" fmla="val 0"/>
              <a:gd name="A7" fmla="val 0"/>
              <a:gd name="A8" fmla="val 0"/>
            </a:avLst>
            <a:gdLst/>
            <a:ahLst/>
            <a:cxnLst>
              <a:cxn ang="0">
                <a:pos x="0" y="1066"/>
              </a:cxn>
              <a:cxn ang="0">
                <a:pos x="0" y="1331"/>
              </a:cxn>
              <a:cxn ang="0">
                <a:pos x="5760" y="1331"/>
              </a:cxn>
              <a:cxn ang="0">
                <a:pos x="5760" y="0"/>
              </a:cxn>
              <a:cxn ang="0">
                <a:pos x="0" y="1066"/>
              </a:cxn>
            </a:cxnLst>
            <a:rect l="0" t="0" r="0" b="0"/>
            <a:pathLst>
              <a:path w="5760" h="1331">
                <a:moveTo>
                  <a:pt x="0" y="1066"/>
                </a:moveTo>
                <a:lnTo>
                  <a:pt x="0" y="1331"/>
                </a:lnTo>
                <a:lnTo>
                  <a:pt x="5760" y="1331"/>
                </a:lnTo>
                <a:lnTo>
                  <a:pt x="5760" y="0"/>
                </a:lnTo>
                <a:cubicBezTo>
                  <a:pt x="3220" y="1206"/>
                  <a:pt x="2250" y="1146"/>
                  <a:pt x="0" y="1066"/>
                </a:cubicBezTo>
                <a:close/>
              </a:path>
            </a:pathLst>
          </a:custGeom>
          <a:solidFill>
            <a:schemeClr val="bg1">
              <a:tint val="80000"/>
              <a:satMod val="200000"/>
              <a:alpha val="45000"/>
            </a:schemeClr>
          </a:solidFill>
          <a:ln w="9525" cap="flat" cmpd="sng" algn="ctr">
            <a:noFill/>
            <a:prstDash val="solid"/>
            <a:round/>
            <a:headEnd type="none" w="med" len="med"/>
            <a:tailEnd type="none" w="med" len="med"/>
          </a:ln>
          <a:effectLst>
            <a:outerShdw blurRad="50800" dist="44450" dir="16200000" algn="ctr" rotWithShape="0">
              <a:prstClr val="black">
                <a:alpha val="35000"/>
              </a:prstClr>
            </a:outerShdw>
          </a:effectLst>
        </p:spPr>
        <p:txBody>
          <a:bodyPr vert="horz" wrap="square" lIns="91440" tIns="45720" rIns="91440" bIns="45720" anchor="t" compatLnSpc="1"/>
          <a:lstStyle/>
          <a:p>
            <a:endParaRPr kumimoji="0" lang="en-US"/>
          </a:p>
        </p:txBody>
      </p:sp>
      <p:sp>
        <p:nvSpPr>
          <p:cNvPr id="16" name="Полилиния 15"/>
          <p:cNvSpPr>
            <a:spLocks/>
          </p:cNvSpPr>
          <p:nvPr/>
        </p:nvSpPr>
        <p:spPr bwMode="auto">
          <a:xfrm>
            <a:off x="7315200" y="0"/>
            <a:ext cx="1828800" cy="6858000"/>
          </a:xfrm>
          <a:custGeom>
            <a:avLst/>
            <a:gdLst>
              <a:gd name="connsiteX0" fmla="*/ 1914 w 1914"/>
              <a:gd name="connsiteY0" fmla="*/ 9 h 4329"/>
              <a:gd name="connsiteX1" fmla="*/ 1914 w 1914"/>
              <a:gd name="connsiteY1" fmla="*/ 4329 h 4329"/>
              <a:gd name="connsiteX2" fmla="*/ 204 w 1914"/>
              <a:gd name="connsiteY2" fmla="*/ 4327 h 4329"/>
              <a:gd name="connsiteX3" fmla="*/ 0 w 1914"/>
              <a:gd name="connsiteY3" fmla="*/ 0 h 4329"/>
              <a:gd name="connsiteX4" fmla="*/ 1914 w 1914"/>
              <a:gd name="connsiteY4" fmla="*/ 9 h 43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4" h="4329">
                <a:moveTo>
                  <a:pt x="1914" y="9"/>
                </a:moveTo>
                <a:lnTo>
                  <a:pt x="1914" y="4329"/>
                </a:lnTo>
                <a:lnTo>
                  <a:pt x="204" y="4327"/>
                </a:lnTo>
                <a:cubicBezTo>
                  <a:pt x="1288" y="3574"/>
                  <a:pt x="2082" y="1734"/>
                  <a:pt x="0" y="0"/>
                </a:cubicBezTo>
                <a:lnTo>
                  <a:pt x="1914" y="9"/>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endParaRPr kumimoji="0" lang="en-US"/>
          </a:p>
        </p:txBody>
      </p:sp>
      <p:sp>
        <p:nvSpPr>
          <p:cNvPr id="9" name="Заголовок 8"/>
          <p:cNvSpPr>
            <a:spLocks noGrp="1"/>
          </p:cNvSpPr>
          <p:nvPr>
            <p:ph type="title"/>
          </p:nvPr>
        </p:nvSpPr>
        <p:spPr>
          <a:xfrm>
            <a:off x="457200" y="274638"/>
            <a:ext cx="7467600" cy="1143000"/>
          </a:xfrm>
          <a:prstGeom prst="rect">
            <a:avLst/>
          </a:prstGeom>
        </p:spPr>
        <p:txBody>
          <a:bodyPr vert="horz" lIns="45720" rIns="45720" anchor="ctr">
            <a:normAutofit/>
          </a:bodyPr>
          <a:lstStyle/>
          <a:p>
            <a:r>
              <a:rPr kumimoji="0" lang="ru-RU" smtClean="0"/>
              <a:t>Образец заголовка</a:t>
            </a:r>
            <a:endParaRPr kumimoji="0" lang="en-US"/>
          </a:p>
        </p:txBody>
      </p:sp>
      <p:sp>
        <p:nvSpPr>
          <p:cNvPr id="30" name="Текст 29"/>
          <p:cNvSpPr>
            <a:spLocks noGrp="1"/>
          </p:cNvSpPr>
          <p:nvPr>
            <p:ph type="body" idx="1"/>
          </p:nvPr>
        </p:nvSpPr>
        <p:spPr>
          <a:xfrm>
            <a:off x="457200" y="1600200"/>
            <a:ext cx="7467600" cy="4525963"/>
          </a:xfrm>
          <a:prstGeom prst="rect">
            <a:avLst/>
          </a:prstGeom>
        </p:spPr>
        <p:txBody>
          <a:bodyPr vert="horz">
            <a:normAutofit/>
          </a:bodyPr>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10" name="Дата 9"/>
          <p:cNvSpPr>
            <a:spLocks noGrp="1"/>
          </p:cNvSpPr>
          <p:nvPr>
            <p:ph type="dt" sz="half" idx="2"/>
          </p:nvPr>
        </p:nvSpPr>
        <p:spPr>
          <a:xfrm>
            <a:off x="457200" y="6422064"/>
            <a:ext cx="2133600" cy="365125"/>
          </a:xfrm>
          <a:prstGeom prst="rect">
            <a:avLst/>
          </a:prstGeom>
        </p:spPr>
        <p:txBody>
          <a:bodyPr vert="horz" bIns="0" anchor="b"/>
          <a:lstStyle>
            <a:lvl1pPr algn="l" eaLnBrk="1" latinLnBrk="0" hangingPunct="1">
              <a:defRPr kumimoji="0" sz="1000">
                <a:solidFill>
                  <a:schemeClr val="tx2">
                    <a:shade val="50000"/>
                  </a:schemeClr>
                </a:solidFill>
              </a:defRPr>
            </a:lvl1pPr>
          </a:lstStyle>
          <a:p>
            <a:fld id="{0143AE6A-F759-4638-BCE0-A53BD9203024}" type="datetimeFigureOut">
              <a:rPr lang="ru-RU" smtClean="0"/>
              <a:pPr/>
              <a:t>12.04.2020</a:t>
            </a:fld>
            <a:endParaRPr lang="ru-RU"/>
          </a:p>
        </p:txBody>
      </p:sp>
      <p:sp>
        <p:nvSpPr>
          <p:cNvPr id="22" name="Нижний колонтитул 21"/>
          <p:cNvSpPr>
            <a:spLocks noGrp="1"/>
          </p:cNvSpPr>
          <p:nvPr>
            <p:ph type="ftr" sz="quarter" idx="3"/>
          </p:nvPr>
        </p:nvSpPr>
        <p:spPr>
          <a:xfrm>
            <a:off x="3124200" y="6422064"/>
            <a:ext cx="2895600" cy="365125"/>
          </a:xfrm>
          <a:prstGeom prst="rect">
            <a:avLst/>
          </a:prstGeom>
        </p:spPr>
        <p:txBody>
          <a:bodyPr vert="horz" lIns="0" rIns="0" bIns="0" anchor="b"/>
          <a:lstStyle>
            <a:lvl1pPr algn="ctr" eaLnBrk="1" latinLnBrk="0" hangingPunct="1">
              <a:defRPr kumimoji="0" sz="1000">
                <a:solidFill>
                  <a:schemeClr val="tx2">
                    <a:shade val="50000"/>
                  </a:schemeClr>
                </a:solidFill>
              </a:defRPr>
            </a:lvl1pPr>
          </a:lstStyle>
          <a:p>
            <a:endParaRPr lang="ru-RU"/>
          </a:p>
        </p:txBody>
      </p:sp>
      <p:sp>
        <p:nvSpPr>
          <p:cNvPr id="18" name="Номер слайда 17"/>
          <p:cNvSpPr>
            <a:spLocks noGrp="1"/>
          </p:cNvSpPr>
          <p:nvPr>
            <p:ph type="sldNum" sz="quarter" idx="4"/>
          </p:nvPr>
        </p:nvSpPr>
        <p:spPr>
          <a:xfrm>
            <a:off x="8153400" y="6422064"/>
            <a:ext cx="762000" cy="365125"/>
          </a:xfrm>
          <a:prstGeom prst="rect">
            <a:avLst/>
          </a:prstGeom>
        </p:spPr>
        <p:txBody>
          <a:bodyPr vert="horz" lIns="0" tIns="0" rIns="0" bIns="0" anchor="b"/>
          <a:lstStyle>
            <a:lvl1pPr algn="r" eaLnBrk="1" latinLnBrk="0" hangingPunct="1">
              <a:defRPr kumimoji="0" sz="1000">
                <a:solidFill>
                  <a:schemeClr val="tx2">
                    <a:shade val="50000"/>
                  </a:schemeClr>
                </a:solidFill>
              </a:defRPr>
            </a:lvl1pPr>
          </a:lstStyle>
          <a:p>
            <a:fld id="{859644CD-FDF9-4970-AE23-019357244680}" type="slidenum">
              <a:rPr lang="ru-RU" smtClean="0"/>
              <a:pPr/>
              <a:t>‹#›</a:t>
            </a:fld>
            <a:endParaRPr lang="ru-RU"/>
          </a:p>
        </p:txBody>
      </p:sp>
    </p:spTree>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4600" kern="1200">
          <a:solidFill>
            <a:schemeClr val="tx1"/>
          </a:solidFill>
          <a:latin typeface="+mj-lt"/>
          <a:ea typeface="+mj-ea"/>
          <a:cs typeface="+mj-cs"/>
        </a:defRPr>
      </a:lvl1pPr>
    </p:titleStyle>
    <p:bodyStyle>
      <a:lvl1pPr marL="420624" indent="-384048" algn="l" rtl="0" eaLnBrk="1" latinLnBrk="0" hangingPunct="1">
        <a:spcBef>
          <a:spcPct val="20000"/>
        </a:spcBef>
        <a:buClr>
          <a:schemeClr val="accent1"/>
        </a:buClr>
        <a:buSzPct val="80000"/>
        <a:buFont typeface="Wingdings 2"/>
        <a:buChar char=""/>
        <a:defRPr kumimoji="0" sz="3000" kern="1200">
          <a:solidFill>
            <a:schemeClr val="tx1"/>
          </a:solidFill>
          <a:latin typeface="+mn-lt"/>
          <a:ea typeface="+mn-ea"/>
          <a:cs typeface="+mn-cs"/>
        </a:defRPr>
      </a:lvl1pPr>
      <a:lvl2pPr marL="722376" indent="-274320" algn="l" rtl="0" eaLnBrk="1" latinLnBrk="0" hangingPunct="1">
        <a:spcBef>
          <a:spcPct val="20000"/>
        </a:spcBef>
        <a:buClr>
          <a:schemeClr val="accent1"/>
        </a:buClr>
        <a:buSzPct val="90000"/>
        <a:buFont typeface="Wingdings 2"/>
        <a:buChar char=""/>
        <a:defRPr kumimoji="0" sz="2600" kern="1200">
          <a:solidFill>
            <a:schemeClr val="tx1"/>
          </a:solidFill>
          <a:latin typeface="+mn-lt"/>
          <a:ea typeface="+mn-ea"/>
          <a:cs typeface="+mn-cs"/>
        </a:defRPr>
      </a:lvl2pPr>
      <a:lvl3pPr marL="1005840" indent="-256032" algn="l" rtl="0" eaLnBrk="1" latinLnBrk="0" hangingPunct="1">
        <a:spcBef>
          <a:spcPct val="20000"/>
        </a:spcBef>
        <a:buClr>
          <a:schemeClr val="accent2"/>
        </a:buClr>
        <a:buSzPct val="85000"/>
        <a:buFont typeface="Arial"/>
        <a:buChar char="○"/>
        <a:defRPr kumimoji="0" sz="2400" kern="1200">
          <a:solidFill>
            <a:schemeClr val="tx1"/>
          </a:solidFill>
          <a:latin typeface="+mn-lt"/>
          <a:ea typeface="+mn-ea"/>
          <a:cs typeface="+mn-cs"/>
        </a:defRPr>
      </a:lvl3pPr>
      <a:lvl4pPr marL="1280160" indent="-237744" algn="l" rtl="0" eaLnBrk="1" latinLnBrk="0" hangingPunct="1">
        <a:spcBef>
          <a:spcPct val="20000"/>
        </a:spcBef>
        <a:buClr>
          <a:schemeClr val="accent3"/>
        </a:buClr>
        <a:buSzPct val="90000"/>
        <a:buFont typeface="Wingdings 2"/>
        <a:buChar char=""/>
        <a:defRPr kumimoji="0" sz="2000" kern="1200">
          <a:solidFill>
            <a:schemeClr val="tx1"/>
          </a:solidFill>
          <a:latin typeface="+mn-lt"/>
          <a:ea typeface="+mn-ea"/>
          <a:cs typeface="+mn-cs"/>
        </a:defRPr>
      </a:lvl4pPr>
      <a:lvl5pPr marL="1490472" indent="-182880" algn="l" rtl="0" eaLnBrk="1" latinLnBrk="0" hangingPunct="1">
        <a:spcBef>
          <a:spcPct val="20000"/>
        </a:spcBef>
        <a:buClr>
          <a:schemeClr val="accent4"/>
        </a:buClr>
        <a:buSzPct val="100000"/>
        <a:buFont typeface="Arial"/>
        <a:buChar char="-"/>
        <a:defRPr kumimoji="0" sz="2000" kern="1200">
          <a:solidFill>
            <a:schemeClr val="tx1"/>
          </a:solidFill>
          <a:latin typeface="+mn-lt"/>
          <a:ea typeface="+mn-ea"/>
          <a:cs typeface="+mn-cs"/>
        </a:defRPr>
      </a:lvl5pPr>
      <a:lvl6pPr marL="1700784" indent="-182880" algn="l" rtl="0" eaLnBrk="1" latinLnBrk="0" hangingPunct="1">
        <a:spcBef>
          <a:spcPct val="20000"/>
        </a:spcBef>
        <a:buClr>
          <a:schemeClr val="accent5"/>
        </a:buClr>
        <a:buFont typeface="Arial"/>
        <a:buChar char="-"/>
        <a:defRPr kumimoji="0" sz="2000" kern="1200" baseline="0">
          <a:solidFill>
            <a:schemeClr val="tx1"/>
          </a:solidFill>
          <a:latin typeface="+mn-lt"/>
          <a:ea typeface="+mn-ea"/>
          <a:cs typeface="+mn-cs"/>
        </a:defRPr>
      </a:lvl6pPr>
      <a:lvl7pPr marL="1920240" indent="-182880" algn="l" rtl="0" eaLnBrk="1" latinLnBrk="0" hangingPunct="1">
        <a:spcBef>
          <a:spcPct val="20000"/>
        </a:spcBef>
        <a:buClr>
          <a:schemeClr val="accent6"/>
        </a:buClr>
        <a:buSzPct val="100000"/>
        <a:buFont typeface="Arial"/>
        <a:buChar char="•"/>
        <a:defRPr kumimoji="0" sz="1800" kern="1200" baseline="0">
          <a:solidFill>
            <a:schemeClr val="tx1"/>
          </a:solidFill>
          <a:latin typeface="+mn-lt"/>
          <a:ea typeface="+mn-ea"/>
          <a:cs typeface="+mn-cs"/>
        </a:defRPr>
      </a:lvl7pPr>
      <a:lvl8pPr marL="2139696" indent="-182880" algn="l" rtl="0" eaLnBrk="1" latinLnBrk="0" hangingPunct="1">
        <a:spcBef>
          <a:spcPct val="20000"/>
        </a:spcBef>
        <a:buClr>
          <a:schemeClr val="accent6"/>
        </a:buClr>
        <a:buFont typeface="Arial"/>
        <a:buChar char="▪"/>
        <a:defRPr kumimoji="0" sz="1600" kern="1200">
          <a:solidFill>
            <a:schemeClr val="tx1"/>
          </a:solidFill>
          <a:latin typeface="+mn-lt"/>
          <a:ea typeface="+mn-ea"/>
          <a:cs typeface="+mn-cs"/>
        </a:defRPr>
      </a:lvl8pPr>
      <a:lvl9pPr marL="2331720" indent="-182880" algn="l" rtl="0" eaLnBrk="1" latinLnBrk="0" hangingPunct="1">
        <a:spcBef>
          <a:spcPct val="20000"/>
        </a:spcBef>
        <a:buClr>
          <a:schemeClr val="accent6"/>
        </a:buClr>
        <a:buFont typeface="Arial"/>
        <a:buChar char="•"/>
        <a:defRPr kumimoji="0" sz="16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lstStyle/>
          <a:p>
            <a:r>
              <a:rPr lang="ru-RU" dirty="0" smtClean="0"/>
              <a:t>Высокий и низкий старт</a:t>
            </a:r>
            <a:endParaRPr lang="ru-RU" dirty="0"/>
          </a:p>
        </p:txBody>
      </p:sp>
      <p:sp>
        <p:nvSpPr>
          <p:cNvPr id="3" name="Подзаголовок 2"/>
          <p:cNvSpPr>
            <a:spLocks noGrp="1"/>
          </p:cNvSpPr>
          <p:nvPr>
            <p:ph type="subTitle" idx="1"/>
          </p:nvPr>
        </p:nvSpPr>
        <p:spPr>
          <a:xfrm>
            <a:off x="2663952" y="5133643"/>
            <a:ext cx="6480048" cy="1752600"/>
          </a:xfrm>
        </p:spPr>
        <p:txBody>
          <a:bodyPr/>
          <a:lstStyle/>
          <a:p>
            <a:r>
              <a:rPr lang="ru-RU" dirty="0"/>
              <a:t>Работа </a:t>
            </a:r>
            <a:r>
              <a:rPr lang="ru-RU" dirty="0" err="1" smtClean="0"/>
              <a:t>Кашаповой</a:t>
            </a:r>
            <a:r>
              <a:rPr lang="ru-RU" smtClean="0"/>
              <a:t> А.Н.</a:t>
            </a:r>
            <a:endParaRPr lang="ru-RU" dirty="0"/>
          </a:p>
          <a:p>
            <a:endParaRPr lang="ru-RU" dirty="0"/>
          </a:p>
        </p:txBody>
      </p:sp>
    </p:spTree>
    <p:extLst>
      <p:ext uri="{BB962C8B-B14F-4D97-AF65-F5344CB8AC3E}">
        <p14:creationId xmlns:p14="http://schemas.microsoft.com/office/powerpoint/2010/main" xmlns="" val="311179094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115616" y="2924944"/>
            <a:ext cx="6629400" cy="1826363"/>
          </a:xfrm>
        </p:spPr>
        <p:txBody>
          <a:bodyPr/>
          <a:lstStyle/>
          <a:p>
            <a:pPr algn="ctr"/>
            <a:r>
              <a:rPr lang="ru-RU" dirty="0" smtClean="0"/>
              <a:t>Спасибо что уделили время!</a:t>
            </a:r>
            <a:r>
              <a:rPr lang="ru-RU" dirty="0" smtClean="0">
                <a:sym typeface="Wingdings" panose="05000000000000000000" pitchFamily="2" charset="2"/>
              </a:rPr>
              <a:t></a:t>
            </a:r>
            <a:endParaRPr lang="ru-RU" dirty="0"/>
          </a:p>
        </p:txBody>
      </p:sp>
    </p:spTree>
    <p:extLst>
      <p:ext uri="{BB962C8B-B14F-4D97-AF65-F5344CB8AC3E}">
        <p14:creationId xmlns:p14="http://schemas.microsoft.com/office/powerpoint/2010/main" xmlns="" val="117057325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2245" y="226404"/>
            <a:ext cx="7470648" cy="1143000"/>
          </a:xfrm>
        </p:spPr>
        <p:txBody>
          <a:bodyPr/>
          <a:lstStyle/>
          <a:p>
            <a:r>
              <a:rPr lang="ru-RU" dirty="0" smtClean="0"/>
              <a:t>План</a:t>
            </a:r>
            <a:endParaRPr lang="ru-RU" dirty="0"/>
          </a:p>
        </p:txBody>
      </p:sp>
      <p:sp>
        <p:nvSpPr>
          <p:cNvPr id="3" name="Прямоугольник 2"/>
          <p:cNvSpPr/>
          <p:nvPr/>
        </p:nvSpPr>
        <p:spPr>
          <a:xfrm>
            <a:off x="179512" y="1340768"/>
            <a:ext cx="4572000" cy="2585323"/>
          </a:xfrm>
          <a:prstGeom prst="rect">
            <a:avLst/>
          </a:prstGeom>
        </p:spPr>
        <p:txBody>
          <a:bodyPr>
            <a:spAutoFit/>
          </a:bodyPr>
          <a:lstStyle/>
          <a:p>
            <a:pPr marL="285750" indent="-285750">
              <a:buFont typeface="Arial" panose="020B0604020202020204" pitchFamily="34" charset="0"/>
              <a:buChar char="•"/>
            </a:pPr>
            <a:r>
              <a:rPr lang="ru-RU" dirty="0" smtClean="0"/>
              <a:t>Применение</a:t>
            </a:r>
          </a:p>
          <a:p>
            <a:pPr marL="285750" indent="-285750">
              <a:buFont typeface="Arial" panose="020B0604020202020204" pitchFamily="34" charset="0"/>
              <a:buChar char="•"/>
            </a:pPr>
            <a:endParaRPr lang="ru-RU" dirty="0"/>
          </a:p>
          <a:p>
            <a:pPr marL="285750" indent="-285750">
              <a:buFont typeface="Arial" panose="020B0604020202020204" pitchFamily="34" charset="0"/>
              <a:buChar char="•"/>
            </a:pPr>
            <a:r>
              <a:rPr lang="ru-RU" dirty="0" smtClean="0"/>
              <a:t>Отличия</a:t>
            </a:r>
          </a:p>
          <a:p>
            <a:pPr marL="285750" indent="-285750">
              <a:buFont typeface="Arial" panose="020B0604020202020204" pitchFamily="34" charset="0"/>
              <a:buChar char="•"/>
            </a:pPr>
            <a:endParaRPr lang="ru-RU" dirty="0"/>
          </a:p>
          <a:p>
            <a:pPr marL="285750" indent="-285750">
              <a:buFont typeface="Arial" panose="020B0604020202020204" pitchFamily="34" charset="0"/>
              <a:buChar char="•"/>
            </a:pPr>
            <a:r>
              <a:rPr lang="ru-RU" dirty="0" smtClean="0"/>
              <a:t>Правила выполнения</a:t>
            </a:r>
          </a:p>
          <a:p>
            <a:pPr marL="285750" indent="-285750">
              <a:buFont typeface="Arial" panose="020B0604020202020204" pitchFamily="34" charset="0"/>
              <a:buChar char="•"/>
            </a:pPr>
            <a:endParaRPr lang="ru-RU" dirty="0"/>
          </a:p>
          <a:p>
            <a:pPr marL="285750" indent="-285750">
              <a:buFont typeface="Arial" panose="020B0604020202020204" pitchFamily="34" charset="0"/>
              <a:buChar char="•"/>
            </a:pPr>
            <a:r>
              <a:rPr lang="ru-RU" dirty="0" smtClean="0"/>
              <a:t>Ошибки</a:t>
            </a:r>
          </a:p>
          <a:p>
            <a:pPr marL="285750" indent="-285750">
              <a:buFont typeface="Arial" panose="020B0604020202020204" pitchFamily="34" charset="0"/>
              <a:buChar char="•"/>
            </a:pPr>
            <a:endParaRPr lang="ru-RU" dirty="0"/>
          </a:p>
          <a:p>
            <a:pPr marL="285750" indent="-285750">
              <a:buFont typeface="Arial" panose="020B0604020202020204" pitchFamily="34" charset="0"/>
              <a:buChar char="•"/>
            </a:pPr>
            <a:endParaRPr lang="ru-RU" dirty="0" smtClean="0"/>
          </a:p>
        </p:txBody>
      </p:sp>
    </p:spTree>
    <p:extLst>
      <p:ext uri="{BB962C8B-B14F-4D97-AF65-F5344CB8AC3E}">
        <p14:creationId xmlns:p14="http://schemas.microsoft.com/office/powerpoint/2010/main" xmlns="" val="375235204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146376" y="1318948"/>
            <a:ext cx="1074333" cy="369332"/>
          </a:xfrm>
          <a:prstGeom prst="rect">
            <a:avLst/>
          </a:prstGeom>
        </p:spPr>
        <p:txBody>
          <a:bodyPr wrap="none">
            <a:spAutoFit/>
          </a:bodyPr>
          <a:lstStyle/>
          <a:p>
            <a:r>
              <a:rPr lang="ru-RU" b="1" dirty="0" smtClean="0"/>
              <a:t>Низкий </a:t>
            </a:r>
            <a:endParaRPr lang="ru-RU" b="1" dirty="0"/>
          </a:p>
        </p:txBody>
      </p:sp>
      <p:sp>
        <p:nvSpPr>
          <p:cNvPr id="3" name="Прямоугольник 2"/>
          <p:cNvSpPr/>
          <p:nvPr/>
        </p:nvSpPr>
        <p:spPr>
          <a:xfrm>
            <a:off x="146376" y="1916832"/>
            <a:ext cx="6227667" cy="369332"/>
          </a:xfrm>
          <a:prstGeom prst="rect">
            <a:avLst/>
          </a:prstGeom>
        </p:spPr>
        <p:txBody>
          <a:bodyPr wrap="none">
            <a:spAutoFit/>
          </a:bodyPr>
          <a:lstStyle/>
          <a:p>
            <a:pPr marL="285750" indent="-285750">
              <a:buFont typeface="Arial" panose="020B0604020202020204" pitchFamily="34" charset="0"/>
              <a:buChar char="•"/>
            </a:pPr>
            <a:r>
              <a:rPr lang="ru-RU" dirty="0" smtClean="0"/>
              <a:t>На спринтерских дистанциях (60м, 100м, 200м, 400м)</a:t>
            </a:r>
            <a:endParaRPr lang="ru-RU" dirty="0"/>
          </a:p>
        </p:txBody>
      </p:sp>
      <p:sp>
        <p:nvSpPr>
          <p:cNvPr id="4" name="Заголовок 3"/>
          <p:cNvSpPr>
            <a:spLocks noGrp="1"/>
          </p:cNvSpPr>
          <p:nvPr>
            <p:ph type="title"/>
          </p:nvPr>
        </p:nvSpPr>
        <p:spPr>
          <a:xfrm>
            <a:off x="0" y="154296"/>
            <a:ext cx="7470648" cy="1143000"/>
          </a:xfrm>
        </p:spPr>
        <p:txBody>
          <a:bodyPr/>
          <a:lstStyle/>
          <a:p>
            <a:r>
              <a:rPr lang="ru-RU" dirty="0" smtClean="0"/>
              <a:t>Применяется</a:t>
            </a:r>
            <a:endParaRPr lang="ru-RU" dirty="0"/>
          </a:p>
        </p:txBody>
      </p:sp>
      <p:sp>
        <p:nvSpPr>
          <p:cNvPr id="5" name="Прямоугольник 4"/>
          <p:cNvSpPr/>
          <p:nvPr/>
        </p:nvSpPr>
        <p:spPr>
          <a:xfrm>
            <a:off x="146376" y="2492896"/>
            <a:ext cx="4828951" cy="369332"/>
          </a:xfrm>
          <a:prstGeom prst="rect">
            <a:avLst/>
          </a:prstGeom>
        </p:spPr>
        <p:txBody>
          <a:bodyPr wrap="none">
            <a:spAutoFit/>
          </a:bodyPr>
          <a:lstStyle/>
          <a:p>
            <a:pPr marL="285750" indent="-285750">
              <a:buFont typeface="Arial" panose="020B0604020202020204" pitchFamily="34" charset="0"/>
              <a:buChar char="•"/>
            </a:pPr>
            <a:r>
              <a:rPr lang="ru-RU" dirty="0" smtClean="0"/>
              <a:t>В беге на 100м, 110м, 400м с барьерами</a:t>
            </a:r>
            <a:endParaRPr lang="ru-RU" dirty="0"/>
          </a:p>
        </p:txBody>
      </p:sp>
      <p:sp>
        <p:nvSpPr>
          <p:cNvPr id="6" name="Прямоугольник 5"/>
          <p:cNvSpPr/>
          <p:nvPr/>
        </p:nvSpPr>
        <p:spPr>
          <a:xfrm>
            <a:off x="146376" y="3281444"/>
            <a:ext cx="1218603" cy="369332"/>
          </a:xfrm>
          <a:prstGeom prst="rect">
            <a:avLst/>
          </a:prstGeom>
        </p:spPr>
        <p:txBody>
          <a:bodyPr wrap="none">
            <a:spAutoFit/>
          </a:bodyPr>
          <a:lstStyle/>
          <a:p>
            <a:r>
              <a:rPr lang="ru-RU" b="1" dirty="0"/>
              <a:t>В</a:t>
            </a:r>
            <a:r>
              <a:rPr lang="ru-RU" b="1" dirty="0" smtClean="0"/>
              <a:t>ысокий</a:t>
            </a:r>
            <a:endParaRPr lang="ru-RU" b="1" dirty="0"/>
          </a:p>
        </p:txBody>
      </p:sp>
      <p:sp>
        <p:nvSpPr>
          <p:cNvPr id="7" name="Прямоугольник 6"/>
          <p:cNvSpPr/>
          <p:nvPr/>
        </p:nvSpPr>
        <p:spPr>
          <a:xfrm>
            <a:off x="146376" y="3826668"/>
            <a:ext cx="5258684" cy="369332"/>
          </a:xfrm>
          <a:prstGeom prst="rect">
            <a:avLst/>
          </a:prstGeom>
        </p:spPr>
        <p:txBody>
          <a:bodyPr wrap="none">
            <a:spAutoFit/>
          </a:bodyPr>
          <a:lstStyle/>
          <a:p>
            <a:pPr marL="285750" indent="-285750">
              <a:buFont typeface="Arial" panose="020B0604020202020204" pitchFamily="34" charset="0"/>
              <a:buChar char="•"/>
            </a:pPr>
            <a:r>
              <a:rPr lang="ru-RU" dirty="0" smtClean="0"/>
              <a:t>Применяется почти на всех дистанциях бега</a:t>
            </a:r>
            <a:endParaRPr lang="ru-RU" dirty="0"/>
          </a:p>
        </p:txBody>
      </p:sp>
    </p:spTree>
    <p:extLst>
      <p:ext uri="{BB962C8B-B14F-4D97-AF65-F5344CB8AC3E}">
        <p14:creationId xmlns:p14="http://schemas.microsoft.com/office/powerpoint/2010/main" xmlns="" val="259016679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5280" y="116632"/>
            <a:ext cx="7470648" cy="1143000"/>
          </a:xfrm>
        </p:spPr>
        <p:txBody>
          <a:bodyPr/>
          <a:lstStyle/>
          <a:p>
            <a:r>
              <a:rPr lang="ru-RU" dirty="0" smtClean="0"/>
              <a:t>Отличия </a:t>
            </a:r>
            <a:endParaRPr lang="ru-RU" dirty="0"/>
          </a:p>
        </p:txBody>
      </p:sp>
      <p:sp>
        <p:nvSpPr>
          <p:cNvPr id="3" name="Прямоугольник 2"/>
          <p:cNvSpPr/>
          <p:nvPr/>
        </p:nvSpPr>
        <p:spPr>
          <a:xfrm>
            <a:off x="-24020" y="1268760"/>
            <a:ext cx="9144000" cy="646331"/>
          </a:xfrm>
          <a:prstGeom prst="rect">
            <a:avLst/>
          </a:prstGeom>
        </p:spPr>
        <p:txBody>
          <a:bodyPr wrap="square">
            <a:spAutoFit/>
          </a:bodyPr>
          <a:lstStyle/>
          <a:p>
            <a:pPr marL="285750" indent="-285750">
              <a:buFont typeface="Arial" panose="020B0604020202020204" pitchFamily="34" charset="0"/>
              <a:buChar char="•"/>
            </a:pPr>
            <a:r>
              <a:rPr lang="ru-RU" dirty="0"/>
              <a:t>При низком старте опираются на землю кончиками пальцев. При высоком только слегка нагибаются.</a:t>
            </a:r>
          </a:p>
        </p:txBody>
      </p:sp>
      <p:sp>
        <p:nvSpPr>
          <p:cNvPr id="4" name="Прямоугольник 3"/>
          <p:cNvSpPr/>
          <p:nvPr/>
        </p:nvSpPr>
        <p:spPr>
          <a:xfrm>
            <a:off x="-24020" y="1973018"/>
            <a:ext cx="9144000" cy="646331"/>
          </a:xfrm>
          <a:prstGeom prst="rect">
            <a:avLst/>
          </a:prstGeom>
        </p:spPr>
        <p:txBody>
          <a:bodyPr wrap="square">
            <a:spAutoFit/>
          </a:bodyPr>
          <a:lstStyle/>
          <a:p>
            <a:pPr marL="285750" indent="-285750">
              <a:buFont typeface="Arial" panose="020B0604020202020204" pitchFamily="34" charset="0"/>
              <a:buChar char="•"/>
            </a:pPr>
            <a:r>
              <a:rPr lang="ru-RU" dirty="0"/>
              <a:t>При низком старте обычно используются стартовые колодки для упора ног. При высоком колодки обычно не используются.</a:t>
            </a:r>
          </a:p>
        </p:txBody>
      </p:sp>
      <p:sp>
        <p:nvSpPr>
          <p:cNvPr id="5" name="Прямоугольник 4"/>
          <p:cNvSpPr/>
          <p:nvPr/>
        </p:nvSpPr>
        <p:spPr>
          <a:xfrm>
            <a:off x="0" y="2828836"/>
            <a:ext cx="9119980" cy="646331"/>
          </a:xfrm>
          <a:prstGeom prst="rect">
            <a:avLst/>
          </a:prstGeom>
        </p:spPr>
        <p:txBody>
          <a:bodyPr wrap="square">
            <a:spAutoFit/>
          </a:bodyPr>
          <a:lstStyle/>
          <a:p>
            <a:pPr marL="285750" indent="-285750">
              <a:buFont typeface="Arial" panose="020B0604020202020204" pitchFamily="34" charset="0"/>
              <a:buChar char="•"/>
            </a:pPr>
            <a:r>
              <a:rPr lang="ru-RU" dirty="0"/>
              <a:t>С </a:t>
            </a:r>
            <a:r>
              <a:rPr lang="ru-RU" dirty="0" smtClean="0"/>
              <a:t>низкого </a:t>
            </a:r>
            <a:r>
              <a:rPr lang="ru-RU" dirty="0"/>
              <a:t>старта бегают только на короткие дистанции 60 и 100 метров. С </a:t>
            </a:r>
            <a:r>
              <a:rPr lang="ru-RU" dirty="0" smtClean="0"/>
              <a:t>высокого </a:t>
            </a:r>
            <a:r>
              <a:rPr lang="ru-RU" dirty="0"/>
              <a:t>старта бегают все остальные дистанции.</a:t>
            </a:r>
          </a:p>
        </p:txBody>
      </p:sp>
      <p:pic>
        <p:nvPicPr>
          <p:cNvPr id="4098"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539552" y="3551127"/>
            <a:ext cx="3757163" cy="3282821"/>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pic>
        <p:nvPicPr>
          <p:cNvPr id="4099" name="Picture 3"/>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4415748" y="3750169"/>
            <a:ext cx="4481143" cy="2884736"/>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Tree>
    <p:extLst>
      <p:ext uri="{BB962C8B-B14F-4D97-AF65-F5344CB8AC3E}">
        <p14:creationId xmlns:p14="http://schemas.microsoft.com/office/powerpoint/2010/main" xmlns="" val="84497987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0" y="8531"/>
            <a:ext cx="8291264" cy="1143000"/>
          </a:xfrm>
        </p:spPr>
        <p:txBody>
          <a:bodyPr>
            <a:normAutofit/>
          </a:bodyPr>
          <a:lstStyle/>
          <a:p>
            <a:r>
              <a:rPr lang="ru-RU" dirty="0" smtClean="0"/>
              <a:t>Правила выполнения</a:t>
            </a:r>
            <a:endParaRPr lang="ru-RU" dirty="0"/>
          </a:p>
        </p:txBody>
      </p:sp>
      <p:sp>
        <p:nvSpPr>
          <p:cNvPr id="3" name="Прямоугольник 2"/>
          <p:cNvSpPr/>
          <p:nvPr/>
        </p:nvSpPr>
        <p:spPr>
          <a:xfrm>
            <a:off x="0" y="1052736"/>
            <a:ext cx="9144000" cy="1200329"/>
          </a:xfrm>
          <a:prstGeom prst="rect">
            <a:avLst/>
          </a:prstGeom>
        </p:spPr>
        <p:txBody>
          <a:bodyPr wrap="square">
            <a:spAutoFit/>
          </a:bodyPr>
          <a:lstStyle/>
          <a:p>
            <a:r>
              <a:rPr lang="ru-RU" dirty="0"/>
              <a:t>Спортсмены, особенно юные, должны привыкнуть к нахождению перед подачей команд на расстоянии за полтора-два метра до линии старта (не ближе). Когда тренер произносит команду «На старт», спортсмену следует толчковую ногу поставить всей ступнёй вперед, подведя носок к самой линии старта</a:t>
            </a:r>
            <a:r>
              <a:rPr lang="ru-RU" dirty="0" smtClean="0"/>
              <a:t>.</a:t>
            </a:r>
            <a:endParaRPr lang="ru-RU" dirty="0"/>
          </a:p>
        </p:txBody>
      </p:sp>
      <p:sp>
        <p:nvSpPr>
          <p:cNvPr id="4" name="Прямоугольник 3"/>
          <p:cNvSpPr/>
          <p:nvPr/>
        </p:nvSpPr>
        <p:spPr>
          <a:xfrm>
            <a:off x="0" y="2492896"/>
            <a:ext cx="9144000" cy="2862322"/>
          </a:xfrm>
          <a:prstGeom prst="rect">
            <a:avLst/>
          </a:prstGeom>
        </p:spPr>
        <p:txBody>
          <a:bodyPr wrap="square">
            <a:spAutoFit/>
          </a:bodyPr>
          <a:lstStyle/>
          <a:p>
            <a:r>
              <a:rPr lang="ru-RU" dirty="0"/>
              <a:t>Маховая нога при этом устанавливается назад на половину шага и опирается на переднюю часть стопы. Ступни обеих ног располагаются параллельно относительно друг друга по траектории движения. При этом сильного мышечного напряжения быть не должно, стартовать нужно в легком раскрепощенном состоянии. Услышав команду «Внимание», легкоатлет переносит на другую ногу массу тела, сгибает ноги в коленях и наклоняется вперед туловищем. Руки при этом должны согнуться в локтях с выносом вперед той из них, которая противоположна толчковой ноге. Запомнить это важно, так как юные спортсмены способны перепутать положение рук. Как вариант, рука, будучи согнутой, может быть свободно опущена вниз. </a:t>
            </a:r>
          </a:p>
        </p:txBody>
      </p:sp>
    </p:spTree>
    <p:extLst>
      <p:ext uri="{BB962C8B-B14F-4D97-AF65-F5344CB8AC3E}">
        <p14:creationId xmlns:p14="http://schemas.microsoft.com/office/powerpoint/2010/main" xmlns="" val="414019683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12901" y="116632"/>
            <a:ext cx="9144000" cy="3416320"/>
          </a:xfrm>
          <a:prstGeom prst="rect">
            <a:avLst/>
          </a:prstGeom>
        </p:spPr>
        <p:txBody>
          <a:bodyPr wrap="square">
            <a:spAutoFit/>
          </a:bodyPr>
          <a:lstStyle/>
          <a:p>
            <a:r>
              <a:rPr lang="ru-RU" dirty="0"/>
              <a:t>Когда звучит команда «Марш», спортсмены начинают бег, используя с основном маховую ногу, которая согнута в колене. Техника бега с высокого старта подразумевает начало в виде активного движения, акцент в котором делается именно на маховую ногу. Первые шаги после линии старта влияют на набор бегуном максимальной скорости. Чтобы стартовать как можно лучше, следует производить их путем упругой постановки ступней под корпусом, сохраняя при этом стартовый наклон. Спустя какое-то время нужно выпрямить туловище и увеличить длину шага. Если предстоит бежать дистанцию более 400 метров, команда «Внимание» не подается. Чтобы отточить технику процесса </a:t>
            </a:r>
            <a:r>
              <a:rPr lang="ru-RU" dirty="0" err="1"/>
              <a:t>выбегания</a:t>
            </a:r>
            <a:r>
              <a:rPr lang="ru-RU" dirty="0"/>
              <a:t> при высоком старте, на тренировочных занятиях следует использовать процедуру старта и с двумя, и с тремя командами. Высокий старт в легкой атлетике, кроме того, возможен также с применением опоры или без </a:t>
            </a:r>
            <a:r>
              <a:rPr lang="ru-RU" dirty="0" smtClean="0"/>
              <a:t>таковой.</a:t>
            </a:r>
            <a:endParaRPr lang="ru-RU" dirty="0"/>
          </a:p>
        </p:txBody>
      </p:sp>
      <p:pic>
        <p:nvPicPr>
          <p:cNvPr id="1027" name="Picture 3"/>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2373694" y="3537144"/>
            <a:ext cx="4370809" cy="3228264"/>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Tree>
    <p:extLst>
      <p:ext uri="{BB962C8B-B14F-4D97-AF65-F5344CB8AC3E}">
        <p14:creationId xmlns:p14="http://schemas.microsoft.com/office/powerpoint/2010/main" xmlns="" val="142542614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0" y="116632"/>
            <a:ext cx="9144000" cy="5355312"/>
          </a:xfrm>
          <a:prstGeom prst="rect">
            <a:avLst/>
          </a:prstGeom>
        </p:spPr>
        <p:txBody>
          <a:bodyPr wrap="square">
            <a:spAutoFit/>
          </a:bodyPr>
          <a:lstStyle/>
          <a:p>
            <a:r>
              <a:rPr lang="ru-RU" dirty="0"/>
              <a:t>Низкому старту спортсменов обучают практически в той же последовательности, как и высокому. Каждое занятие начинается с повторения правильной техники начала движения. Спортсмены в массовом порядке обязаны освоить выполнение каждой отдельно взятой стартовой команды. Если "одолевших" правильную технику среди команды легкоатлетов не слишком много, следует повторно тренироваться, добиваясь успеха. В процессе обучения тренер привлекает и учеников - с целью показа и обозначения неточных действий. </a:t>
            </a:r>
            <a:endParaRPr lang="ru-RU" dirty="0" smtClean="0"/>
          </a:p>
          <a:p>
            <a:endParaRPr lang="ru-RU" dirty="0" smtClean="0"/>
          </a:p>
          <a:p>
            <a:r>
              <a:rPr lang="ru-RU" dirty="0" smtClean="0"/>
              <a:t>Как </a:t>
            </a:r>
            <a:r>
              <a:rPr lang="ru-RU" dirty="0"/>
              <a:t>и бег с высокого старта, оттачивают его юные спортсмены сначала сами, затем по тренерской команде. После освоения ими основных навыков тренер может организовать </a:t>
            </a:r>
            <a:r>
              <a:rPr lang="ru-RU" dirty="0" err="1"/>
              <a:t>выбегание</a:t>
            </a:r>
            <a:r>
              <a:rPr lang="ru-RU" dirty="0"/>
              <a:t> наперегонки на небольшую дистанцию (до 25 метров). В отработке техники низкого старта требуются стартовые колодки - без них невозможны тренировки настоящих спортсменов. </a:t>
            </a:r>
            <a:endParaRPr lang="ru-RU" dirty="0" smtClean="0"/>
          </a:p>
          <a:p>
            <a:endParaRPr lang="ru-RU" dirty="0" smtClean="0"/>
          </a:p>
          <a:p>
            <a:r>
              <a:rPr lang="ru-RU" dirty="0" smtClean="0"/>
              <a:t>Если </a:t>
            </a:r>
            <a:r>
              <a:rPr lang="ru-RU" dirty="0"/>
              <a:t>речь идет о занятиях физкультурой в массовом порядке (например, на школьном уроке), в их качестве можно использовать небольшие углубления в покрытии беговой дорожки. Это позволит стартовать учащимся одновременно в большом количестве. Но если группу юных учеников необходимо подготовить к легкоатлетическим соревнованиям, без беговых колодок не </a:t>
            </a:r>
            <a:r>
              <a:rPr lang="ru-RU" dirty="0" smtClean="0"/>
              <a:t>обойтись.</a:t>
            </a:r>
            <a:endParaRPr lang="ru-RU" dirty="0"/>
          </a:p>
        </p:txBody>
      </p:sp>
      <p:pic>
        <p:nvPicPr>
          <p:cNvPr id="2050"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1742259" y="5428388"/>
            <a:ext cx="5639026" cy="1429612"/>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Tree>
    <p:extLst>
      <p:ext uri="{BB962C8B-B14F-4D97-AF65-F5344CB8AC3E}">
        <p14:creationId xmlns:p14="http://schemas.microsoft.com/office/powerpoint/2010/main" xmlns="" val="386279794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0" y="1052736"/>
            <a:ext cx="9144000" cy="5355312"/>
          </a:xfrm>
          <a:prstGeom prst="rect">
            <a:avLst/>
          </a:prstGeom>
        </p:spPr>
        <p:txBody>
          <a:bodyPr wrap="square">
            <a:spAutoFit/>
          </a:bodyPr>
          <a:lstStyle/>
          <a:p>
            <a:r>
              <a:rPr lang="ru-RU" dirty="0" smtClean="0"/>
              <a:t> Так </a:t>
            </a:r>
            <a:r>
              <a:rPr lang="ru-RU" dirty="0"/>
              <a:t>что же может помешать спортсмену стартовать удачно? Основная ошибка при низком старте - в таком положении спины, когда спортсмены стартуют с поднятой головой, глядя впереди себя. Данная неправильная позиция ведет к чрезмерному мышечному напряжению. Для исправления ошибки голову следует опустить и спину слегка выгнуть. </a:t>
            </a:r>
            <a:endParaRPr lang="ru-RU" dirty="0" smtClean="0"/>
          </a:p>
          <a:p>
            <a:endParaRPr lang="ru-RU" dirty="0"/>
          </a:p>
          <a:p>
            <a:r>
              <a:rPr lang="ru-RU" dirty="0" smtClean="0"/>
              <a:t>Другой </a:t>
            </a:r>
            <a:r>
              <a:rPr lang="ru-RU" dirty="0"/>
              <a:t>распространённой погрешностью является перенесение массы тела на руки, когда они слишком сильно согнуты в локтях. Начиная движение, спортсмену придется активно отталкиваться от покрытия руками, и ноги начнут работать позже, чем нужно. Правильным будет при старте основной упор делать на толчок ногами от колодки. </a:t>
            </a:r>
            <a:endParaRPr lang="ru-RU" dirty="0" smtClean="0"/>
          </a:p>
          <a:p>
            <a:endParaRPr lang="ru-RU" dirty="0"/>
          </a:p>
          <a:p>
            <a:r>
              <a:rPr lang="ru-RU" dirty="0" smtClean="0"/>
              <a:t>Если </a:t>
            </a:r>
            <a:r>
              <a:rPr lang="ru-RU" dirty="0"/>
              <a:t>плечи бегуна отведены назад (за стартовую линию), и он, что называется, «сидит на пятках», вся масса тела будет приходиться на ноги. Высокого качества </a:t>
            </a:r>
            <a:r>
              <a:rPr lang="ru-RU" dirty="0" err="1" smtClean="0"/>
              <a:t>стартования</a:t>
            </a:r>
            <a:r>
              <a:rPr lang="ru-RU" dirty="0" smtClean="0"/>
              <a:t> добиться </a:t>
            </a:r>
            <a:r>
              <a:rPr lang="ru-RU" dirty="0"/>
              <a:t>при этом не получится - данный угол сгибания ног требует чрезвычайно сильно развитой ножной мускулатуры. Кроме того, начальное движение, скорее, придется по направлению вверх, а не вперед, что замедляет стартовый разгон. Чтобы встать правильно, спортсмену следует наклонить туловище, опустить голову и руки расположить практически отвесно. </a:t>
            </a:r>
          </a:p>
        </p:txBody>
      </p:sp>
      <p:sp>
        <p:nvSpPr>
          <p:cNvPr id="3" name="Заголовок 2"/>
          <p:cNvSpPr>
            <a:spLocks noGrp="1"/>
          </p:cNvSpPr>
          <p:nvPr>
            <p:ph type="title"/>
          </p:nvPr>
        </p:nvSpPr>
        <p:spPr>
          <a:xfrm>
            <a:off x="0" y="28636"/>
            <a:ext cx="7470648" cy="1143000"/>
          </a:xfrm>
        </p:spPr>
        <p:txBody>
          <a:bodyPr/>
          <a:lstStyle/>
          <a:p>
            <a:r>
              <a:rPr lang="ru-RU" dirty="0" smtClean="0"/>
              <a:t>Ошибки</a:t>
            </a:r>
            <a:endParaRPr lang="ru-RU" dirty="0"/>
          </a:p>
        </p:txBody>
      </p:sp>
    </p:spTree>
    <p:extLst>
      <p:ext uri="{BB962C8B-B14F-4D97-AF65-F5344CB8AC3E}">
        <p14:creationId xmlns:p14="http://schemas.microsoft.com/office/powerpoint/2010/main" xmlns="" val="113342903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0" y="116632"/>
            <a:ext cx="9144000" cy="4247317"/>
          </a:xfrm>
          <a:prstGeom prst="rect">
            <a:avLst/>
          </a:prstGeom>
        </p:spPr>
        <p:txBody>
          <a:bodyPr wrap="square">
            <a:spAutoFit/>
          </a:bodyPr>
          <a:lstStyle/>
          <a:p>
            <a:r>
              <a:rPr lang="ru-RU" dirty="0"/>
              <a:t>Ошибки, которые спортсмены делают, частенько касаются неправильного положения корпуса. Таз может быть поднят излишне высоко с практически полным выпрямлением ног в коленях. Тогда первый шаг выйдет скомканным, так как качественно стартовать с такой позиции очень и очень сложно. Поэтому следует опустить таз пониже и держать его положение под контролем. Следует большее внимание уделить сгибу, но держать при этом спину параллельно поверхности дорожки. </a:t>
            </a:r>
            <a:endParaRPr lang="ru-RU" dirty="0" smtClean="0"/>
          </a:p>
          <a:p>
            <a:endParaRPr lang="ru-RU" dirty="0" smtClean="0"/>
          </a:p>
          <a:p>
            <a:r>
              <a:rPr lang="ru-RU" dirty="0" smtClean="0"/>
              <a:t>Другая </a:t>
            </a:r>
            <a:r>
              <a:rPr lang="ru-RU" dirty="0"/>
              <a:t>ошибка перед началом старта - когда плечи слишком "завалены" на стартовую линию, масса тела переходит в основном на руки спортсмена. Начиная бег, последнему предстоит отталкиваться в основном руками, а не ногами, что гораздо тяжелее. Чтобы избежать этого, следует подать туловище несколько назад, плечи разместить ровно на линии старта, а руки поставить вертикально. Но плечи не должны быть и отведены слишком далеко назад - аналогичная ошибка при выполнении команды "На старт" рассматривалась выше. </a:t>
            </a:r>
          </a:p>
        </p:txBody>
      </p:sp>
      <p:pic>
        <p:nvPicPr>
          <p:cNvPr id="3074"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2483768" y="4365104"/>
            <a:ext cx="3964936" cy="245826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Tree>
    <p:extLst>
      <p:ext uri="{BB962C8B-B14F-4D97-AF65-F5344CB8AC3E}">
        <p14:creationId xmlns:p14="http://schemas.microsoft.com/office/powerpoint/2010/main" xmlns="" val="1224026157"/>
      </p:ext>
    </p:extLst>
  </p:cSld>
  <p:clrMapOvr>
    <a:masterClrMapping/>
  </p:clrMapOvr>
</p:sld>
</file>

<file path=ppt/theme/theme1.xml><?xml version="1.0" encoding="utf-8"?>
<a:theme xmlns:a="http://schemas.openxmlformats.org/drawingml/2006/main" name="Техническая">
  <a:themeElements>
    <a:clrScheme name="Техническая">
      <a:dk1>
        <a:sysClr val="windowText" lastClr="000000"/>
      </a:dk1>
      <a:lt1>
        <a:sysClr val="window" lastClr="FFFFFF"/>
      </a:lt1>
      <a:dk2>
        <a:srgbClr val="3B3B3B"/>
      </a:dk2>
      <a:lt2>
        <a:srgbClr val="D4D2D0"/>
      </a:lt2>
      <a:accent1>
        <a:srgbClr val="6EA0B0"/>
      </a:accent1>
      <a:accent2>
        <a:srgbClr val="CCAF0A"/>
      </a:accent2>
      <a:accent3>
        <a:srgbClr val="8D89A4"/>
      </a:accent3>
      <a:accent4>
        <a:srgbClr val="748560"/>
      </a:accent4>
      <a:accent5>
        <a:srgbClr val="9E9273"/>
      </a:accent5>
      <a:accent6>
        <a:srgbClr val="7E848D"/>
      </a:accent6>
      <a:hlink>
        <a:srgbClr val="00C8C3"/>
      </a:hlink>
      <a:folHlink>
        <a:srgbClr val="A116E0"/>
      </a:folHlink>
    </a:clrScheme>
    <a:fontScheme name="Техническая">
      <a:majorFont>
        <a:latin typeface="Franklin Gothic Book"/>
        <a:ea typeface=""/>
        <a:cs typeface=""/>
        <a:font script="Jpan" typeface="ＭＳ Ｐゴシック"/>
        <a:font script="Hang" typeface="HY견고딕"/>
        <a:font script="Hans" typeface="宋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HGｺﾞｼｯｸM"/>
        <a:font script="Hang" typeface="HY중고딕"/>
        <a:font script="Hans" typeface="黑体"/>
        <a:font script="Hant" typeface="微軟正黑體"/>
        <a:font script="Arab" typeface="Tahoma"/>
        <a:font script="Hebr" typeface="Levenim MT"/>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Техническая">
      <a:fillStyleLst>
        <a:solidFill>
          <a:schemeClr val="phClr"/>
        </a:solidFill>
        <a:gradFill rotWithShape="1">
          <a:gsLst>
            <a:gs pos="0">
              <a:schemeClr val="phClr">
                <a:tint val="1000"/>
              </a:schemeClr>
            </a:gs>
            <a:gs pos="68000">
              <a:schemeClr val="phClr">
                <a:tint val="77000"/>
              </a:schemeClr>
            </a:gs>
            <a:gs pos="81000">
              <a:schemeClr val="phClr">
                <a:tint val="79000"/>
              </a:schemeClr>
            </a:gs>
            <a:gs pos="86000">
              <a:schemeClr val="phClr">
                <a:tint val="73000"/>
              </a:schemeClr>
            </a:gs>
            <a:gs pos="100000">
              <a:schemeClr val="phClr">
                <a:tint val="35000"/>
              </a:schemeClr>
            </a:gs>
          </a:gsLst>
          <a:lin ang="5400000" scaled="1"/>
        </a:gradFill>
        <a:gradFill rotWithShape="1">
          <a:gsLst>
            <a:gs pos="0">
              <a:schemeClr val="phClr">
                <a:tint val="73000"/>
                <a:satMod val="150000"/>
              </a:schemeClr>
            </a:gs>
            <a:gs pos="25000">
              <a:schemeClr val="phClr">
                <a:tint val="96000"/>
                <a:shade val="80000"/>
                <a:satMod val="105000"/>
              </a:schemeClr>
            </a:gs>
            <a:gs pos="38000">
              <a:schemeClr val="phClr">
                <a:tint val="96000"/>
                <a:shade val="59000"/>
                <a:satMod val="120000"/>
              </a:schemeClr>
            </a:gs>
            <a:gs pos="55000">
              <a:schemeClr val="phClr">
                <a:shade val="57000"/>
                <a:satMod val="120000"/>
              </a:schemeClr>
            </a:gs>
            <a:gs pos="80000">
              <a:schemeClr val="phClr">
                <a:shade val="56000"/>
                <a:satMod val="145000"/>
              </a:schemeClr>
            </a:gs>
            <a:gs pos="88000">
              <a:schemeClr val="phClr">
                <a:shade val="63000"/>
                <a:satMod val="160000"/>
              </a:schemeClr>
            </a:gs>
            <a:gs pos="100000">
              <a:schemeClr val="phClr">
                <a:tint val="99555"/>
                <a:satMod val="155000"/>
              </a:schemeClr>
            </a:gs>
          </a:gsLst>
          <a:lin ang="5400000" scaled="1"/>
        </a:gradFill>
      </a:fillStyleLst>
      <a:lnStyleLst>
        <a:ln w="9525" cap="flat" cmpd="sng" algn="ctr">
          <a:solidFill>
            <a:schemeClr val="phClr">
              <a:shade val="60000"/>
              <a:satMod val="300000"/>
            </a:schemeClr>
          </a:solidFill>
          <a:prstDash val="solid"/>
        </a:ln>
        <a:ln w="19050" cap="flat" cmpd="sng" algn="ctr">
          <a:solidFill>
            <a:schemeClr val="phClr"/>
          </a:solidFill>
          <a:prstDash val="solid"/>
        </a:ln>
        <a:ln w="19050" cap="flat" cmpd="sng" algn="ctr">
          <a:solidFill>
            <a:schemeClr val="phClr"/>
          </a:solidFill>
          <a:prstDash val="solid"/>
        </a:ln>
      </a:lnStyleLst>
      <a:effectStyleLst>
        <a:effectStyle>
          <a:effectLst>
            <a:glow rad="63500">
              <a:schemeClr val="phClr">
                <a:tint val="30000"/>
                <a:shade val="95000"/>
                <a:satMod val="300000"/>
                <a:alpha val="50000"/>
              </a:schemeClr>
            </a:glow>
          </a:effectLst>
        </a:effectStyle>
        <a:effectStyle>
          <a:effectLst>
            <a:glow rad="70000">
              <a:schemeClr val="phClr">
                <a:tint val="30000"/>
                <a:shade val="95000"/>
                <a:satMod val="300000"/>
                <a:alpha val="50000"/>
              </a:schemeClr>
            </a:glow>
          </a:effectLst>
        </a:effectStyle>
        <a:effectStyle>
          <a:effectLst>
            <a:glow rad="76200">
              <a:schemeClr val="phClr">
                <a:tint val="30000"/>
                <a:shade val="95000"/>
                <a:satMod val="300000"/>
                <a:alpha val="50000"/>
              </a:schemeClr>
            </a:glow>
          </a:effectLst>
          <a:scene3d>
            <a:camera prst="orthographicFront" fov="0">
              <a:rot lat="0" lon="0" rev="0"/>
            </a:camera>
            <a:lightRig rig="harsh" dir="t">
              <a:rot lat="6000000" lon="6000000" rev="0"/>
            </a:lightRig>
          </a:scene3d>
          <a:sp3d contourW="10000" prstMaterial="metal">
            <a:bevelT w="20000" h="9000" prst="softRound"/>
            <a:contourClr>
              <a:schemeClr val="phClr">
                <a:shade val="30000"/>
                <a:satMod val="200000"/>
              </a:schemeClr>
            </a:contourClr>
          </a:sp3d>
        </a:effectStyle>
      </a:effectStyleLst>
      <a:bgFillStyleLst>
        <a:solidFill>
          <a:schemeClr val="phClr"/>
        </a:solidFill>
        <a:gradFill rotWithShape="1">
          <a:gsLst>
            <a:gs pos="0">
              <a:schemeClr val="phClr">
                <a:shade val="40000"/>
                <a:satMod val="150000"/>
              </a:schemeClr>
            </a:gs>
            <a:gs pos="30000">
              <a:schemeClr val="phClr">
                <a:shade val="60000"/>
                <a:satMod val="150000"/>
              </a:schemeClr>
            </a:gs>
            <a:gs pos="100000">
              <a:schemeClr val="phClr">
                <a:tint val="83000"/>
                <a:satMod val="200000"/>
              </a:schemeClr>
            </a:gs>
          </a:gsLst>
          <a:lin ang="13000000" scaled="0"/>
        </a:gradFill>
        <a:gradFill rotWithShape="1">
          <a:gsLst>
            <a:gs pos="0">
              <a:schemeClr val="phClr">
                <a:tint val="78000"/>
                <a:satMod val="220000"/>
              </a:schemeClr>
            </a:gs>
            <a:gs pos="100000">
              <a:schemeClr val="phClr">
                <a:shade val="35000"/>
                <a:satMod val="155000"/>
              </a:schemeClr>
            </a:gs>
          </a:gsLst>
          <a:path path="circle">
            <a:fillToRect l="60000" t="50000" r="4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Technic</Template>
  <TotalTime>58</TotalTime>
  <Words>944</Words>
  <Application>Microsoft Office PowerPoint</Application>
  <PresentationFormat>Экран (4:3)</PresentationFormat>
  <Paragraphs>39</Paragraphs>
  <Slides>10</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10</vt:i4>
      </vt:variant>
    </vt:vector>
  </HeadingPairs>
  <TitlesOfParts>
    <vt:vector size="11" baseType="lpstr">
      <vt:lpstr>Техническая</vt:lpstr>
      <vt:lpstr>Высокий и низкий старт</vt:lpstr>
      <vt:lpstr>План</vt:lpstr>
      <vt:lpstr>Применяется</vt:lpstr>
      <vt:lpstr>Отличия </vt:lpstr>
      <vt:lpstr>Правила выполнения</vt:lpstr>
      <vt:lpstr>Слайд 6</vt:lpstr>
      <vt:lpstr>Слайд 7</vt:lpstr>
      <vt:lpstr>Ошибки</vt:lpstr>
      <vt:lpstr>Слайд 9</vt:lpstr>
      <vt:lpstr>Спасибо что уделили время!</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Высокий и низкий старт</dc:title>
  <dc:creator>Admin</dc:creator>
  <cp:lastModifiedBy>USER</cp:lastModifiedBy>
  <cp:revision>11</cp:revision>
  <dcterms:created xsi:type="dcterms:W3CDTF">2017-12-08T01:44:20Z</dcterms:created>
  <dcterms:modified xsi:type="dcterms:W3CDTF">2020-04-12T17:33:08Z</dcterms:modified>
</cp:coreProperties>
</file>